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49820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5099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2166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286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1120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731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2768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1976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172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556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9506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7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1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2481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78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301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894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987546-398E-4E98-B154-7DC23AB8EF17}" type="datetimeFigureOut">
              <a:rPr lang="uk-UA" smtClean="0"/>
              <a:t>29.03.2024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968FE04-1B5B-46C9-BDCD-04D99F363A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390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3999" cy="1242628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8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Arial Black" panose="020B0A04020102020204" pitchFamily="34" charset="0"/>
              </a:rPr>
              <a:t>Алкоголізм</a:t>
            </a:r>
            <a:endParaRPr lang="uk-UA" sz="8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" y="4917688"/>
            <a:ext cx="4140844" cy="194031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uk-UA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Підготувала:</a:t>
            </a:r>
          </a:p>
          <a:p>
            <a:pPr algn="ctr"/>
            <a:r>
              <a:rPr lang="uk-UA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Ковальчук Л.М., </a:t>
            </a:r>
          </a:p>
          <a:p>
            <a:pPr algn="ctr"/>
            <a:r>
              <a:rPr lang="uk-UA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сестра медична</a:t>
            </a:r>
            <a:endParaRPr lang="uk-UA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862" y="245326"/>
            <a:ext cx="2320274" cy="232027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845" y="3528627"/>
            <a:ext cx="5003155" cy="3329373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/>
        </p:nvSpPr>
        <p:spPr>
          <a:xfrm>
            <a:off x="0" y="0"/>
            <a:ext cx="9143999" cy="4906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ВСП «Любешівський ТФК ЛНТУ»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/>
        </p:nvSpPr>
        <p:spPr>
          <a:xfrm>
            <a:off x="992471" y="6367347"/>
            <a:ext cx="2155903" cy="4906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Любешів </a:t>
            </a:r>
            <a:r>
              <a:rPr lang="uk-UA" sz="1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926694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635621"/>
            <a:ext cx="8831766" cy="8474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Алкоголізм</a:t>
            </a:r>
            <a:endParaRPr lang="uk-UA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1805" y="2610322"/>
            <a:ext cx="8329962" cy="342248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Алкоголізм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захворювання дуже серйозне, що зачіпає не тільки медичні та особисті аспекти, а й соціальні, трудові, культурологічні сфери життя.</a:t>
            </a:r>
          </a:p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Алкоголізм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хронічне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захворювання, що викликане систематичним вживанням спиртних напоїв, характерними для якого є сильний потяг до них, що призводить до психічних та фізичних розладів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0423" y="669075"/>
            <a:ext cx="2763577" cy="15748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52347"/>
            <a:ext cx="2447844" cy="160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75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746" y="524108"/>
            <a:ext cx="8385718" cy="585439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серйозних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яку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все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звикли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свят,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розслабитися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безсумнівно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невеликих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алкоголь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алкоголь 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втекти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ніхто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помічати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втомою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смачне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Але, на жаль, часто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самими собою.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насправді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8270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235" y="111511"/>
            <a:ext cx="8497230" cy="136045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Алкогольне сп’яніння поділяється на три ступеня: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26" y="1471962"/>
            <a:ext cx="5541330" cy="4906536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Легкий (характеризується виникненням почуття бадьорості та задоволення, веселим настроєм, безтурботністю і балакучістю; спостерігається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некоординованість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рухів, розмашистість і поривчастість)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 (характеризується зниженням виразності сприйняття оточуючого середовища, стрункості і цілісності процесу мислення; рухи розмашисті, неточні, мова занадто голосна або монотонна, уповільнена)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Тяжкий (у цьому стані людина погано розуміє до неї мову, відповідає недоречно, координація рухів порушується, стає невпевненою, погляд блукаючий, байдужий; з’являється запаморочення голови, нудота, блювота)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74" t="-264" b="1"/>
          <a:stretch/>
        </p:blipFill>
        <p:spPr>
          <a:xfrm>
            <a:off x="6503800" y="2867498"/>
            <a:ext cx="2004581" cy="183995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555" y="1535152"/>
            <a:ext cx="2051825" cy="147731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556" y="4770641"/>
            <a:ext cx="2051825" cy="136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570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210" y="220587"/>
            <a:ext cx="8943278" cy="121176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Хронічний алкоголізм проявляється у систематичному і тривалому алкоголю, у непереборному потягу до нього, з втратою кількісного контролю, втратою міри, появі запоїв.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898" y="1568605"/>
            <a:ext cx="6066265" cy="499574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три стадії хронічного алкоголізму: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першій стадії при тривалому зловживанні алкоголем відбуваються хворобливі зміни у внутрішніх органах і психічна деградація особистості, настає психологічна залежність.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другій стадії перебудовується обмін речовин. Наявність в організмі алкоголю стає необхідною для підтримання змінених процесів. Залежність від алкоголю набуває вже фізичного характеру.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третій стадії алкоголізму виникає своєрідна алкогольна деградація, яка  характеризується брехливістю, брутальністю, цинізмом, порушенням волі, пам’яті, зниженням працездатності, асоціальною поведінкою. Хворі починають п’яніти від невеликих доз алкоголю.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994" y="1739591"/>
            <a:ext cx="2270982" cy="470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974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1" y="72484"/>
            <a:ext cx="7704667" cy="76943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Підлітковий алкоголізм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210" y="869173"/>
            <a:ext cx="8965580" cy="43545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егулярне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 горілчаних напоїв і, навіть, пива викликає в юному віці швидке звикання через особливості розвитку в цей період.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Кількаразове або часте вживання алкоголю робить вплив, що буквально спустошує психіку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підлітка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Підліток, що називається, «тупішає»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алкогольних напоїв особливо небезпечно в дитячому та підлітковому віці, коли не завершилося формування організму. У цей період у печінці відсутній спеціальний фермент, який розщеплює етиловий спирт, тому в підлітковому віці руйнівний вплив алкоголю на печінку відбувається в значно коротший термін, ніж у дорослих.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795" y="4936892"/>
            <a:ext cx="4939990" cy="192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805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17" y="156118"/>
            <a:ext cx="8616890" cy="99245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 алкоголізм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816" y="1314215"/>
            <a:ext cx="4992745" cy="522992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Алкоголізм у жінок  виникає швидше, ніж у чоловіків,  і завдає значно більшої шкоди їх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турбує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жіночий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молодіжний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алкоголізм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17-18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перша проба спиртного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Варто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підкреслити,   у  молодому віці через незрілість нервової системи,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-емоційної сфери життєдіяльності, патологічні зміни  в організмі від алкоголізму відбуваються значно раніше, ніж у дорослої людини, і  практично, незворотні.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тому, виконувати  прямі 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материнскі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обов’язки   жінка, яка постійно вживає алкоголь, уже не зможе. Великий ризик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народжения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фізично та розумово неповноцінної  дитини.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947" y="3927646"/>
            <a:ext cx="3300760" cy="247414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947" y="1397026"/>
            <a:ext cx="3300760" cy="214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217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3081" y="133815"/>
            <a:ext cx="8218448" cy="454969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основна небезпеки вживання і зловживання спиртними напоями, особливо у підлітковому та юнацькому віці, полягає у виникненні алкогольної залежності, яка поступово переходить у тяжкі захворювання – алкоголізм – і проявляється у необоротному ураження УНС та всіх органів і систем. Алкоголіки стають байдужими до роботи, сім’ї, дітей, відсунувши в бік і ніші різнобарв’я людського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життя.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людина, яка не здатна сказати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«ні»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зловживанню алкогольними напоями, стає на шлях, що може призвести її до деградації фізичної, моральної, духовної, соціальної і врешті-решт, до загибелі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7" r="241" b="4773"/>
          <a:stretch/>
        </p:blipFill>
        <p:spPr>
          <a:xfrm>
            <a:off x="4424246" y="4204010"/>
            <a:ext cx="3649236" cy="252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458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126</TotalTime>
  <Words>633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Corbel</vt:lpstr>
      <vt:lpstr>Times New Roman</vt:lpstr>
      <vt:lpstr>Wingdings</vt:lpstr>
      <vt:lpstr>Параллакс</vt:lpstr>
      <vt:lpstr>Алкоголізм</vt:lpstr>
      <vt:lpstr>Алкоголізм</vt:lpstr>
      <vt:lpstr>Презентация PowerPoint</vt:lpstr>
      <vt:lpstr>Алкогольне сп’яніння поділяється на три ступеня:</vt:lpstr>
      <vt:lpstr>Хронічний алкоголізм проявляється у систематичному і тривалому алкоголю, у непереборному потягу до нього, з втратою кількісного контролю, втратою міри, появі запоїв.</vt:lpstr>
      <vt:lpstr>Підлітковий алкоголізм</vt:lpstr>
      <vt:lpstr>Жіночий алкоголізм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Алкоголь та наслідки підліткового алкоголізму</dc:title>
  <dc:creator>Лора</dc:creator>
  <cp:lastModifiedBy>Борис</cp:lastModifiedBy>
  <cp:revision>17</cp:revision>
  <cp:lastPrinted>2020-11-20T09:34:45Z</cp:lastPrinted>
  <dcterms:created xsi:type="dcterms:W3CDTF">2020-11-19T11:48:27Z</dcterms:created>
  <dcterms:modified xsi:type="dcterms:W3CDTF">2024-03-29T11:15:14Z</dcterms:modified>
</cp:coreProperties>
</file>