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4" r:id="rId6"/>
    <p:sldId id="260" r:id="rId7"/>
    <p:sldId id="261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17CF-DEAA-4163-83AD-2DE3CB0DBD96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B62F46D6-F481-40FF-A489-FAB399BADDC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02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17CF-DEAA-4163-83AD-2DE3CB0DBD96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46D6-F481-40FF-A489-FAB399BADDC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4335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17CF-DEAA-4163-83AD-2DE3CB0DBD96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46D6-F481-40FF-A489-FAB399BADDC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2188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17CF-DEAA-4163-83AD-2DE3CB0DBD96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46D6-F481-40FF-A489-FAB399BADDC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9806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9B917CF-DEAA-4163-83AD-2DE3CB0DBD96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B62F46D6-F481-40FF-A489-FAB399BADDC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8680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17CF-DEAA-4163-83AD-2DE3CB0DBD96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46D6-F481-40FF-A489-FAB399BADDC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003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17CF-DEAA-4163-83AD-2DE3CB0DBD96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46D6-F481-40FF-A489-FAB399BADDC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5316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9B917CF-DEAA-4163-83AD-2DE3CB0DBD96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46D6-F481-40FF-A489-FAB399BADDC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435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17CF-DEAA-4163-83AD-2DE3CB0DBD96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46D6-F481-40FF-A489-FAB399BADDC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2419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17CF-DEAA-4163-83AD-2DE3CB0DBD96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46D6-F481-40FF-A489-FAB399BADDC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8107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917CF-DEAA-4163-83AD-2DE3CB0DBD96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46D6-F481-40FF-A489-FAB399BADDC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20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9B917CF-DEAA-4163-83AD-2DE3CB0DBD96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B62F46D6-F481-40FF-A489-FAB399BADDC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69782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0367" y="1723132"/>
            <a:ext cx="5198199" cy="2309728"/>
          </a:xfrm>
        </p:spPr>
        <p:txBody>
          <a:bodyPr/>
          <a:lstStyle/>
          <a:p>
            <a:r>
              <a:rPr lang="uk-UA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Смертельна звичка, що вбиває мільйони</a:t>
            </a:r>
            <a:endParaRPr lang="uk-UA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68718" y="4941656"/>
            <a:ext cx="2810108" cy="1382752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uk-UA" sz="2000" dirty="0" smtClean="0">
                <a:ln w="0"/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Підготувала:</a:t>
            </a:r>
          </a:p>
          <a:p>
            <a:pPr algn="r"/>
            <a:r>
              <a:rPr lang="uk-UA" sz="2000" dirty="0" smtClean="0">
                <a:ln w="0"/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Ковальчук Л.М., </a:t>
            </a:r>
          </a:p>
          <a:p>
            <a:pPr algn="r"/>
            <a:r>
              <a:rPr lang="uk-UA" sz="2000" dirty="0" smtClean="0">
                <a:ln w="0"/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сестра медична</a:t>
            </a:r>
            <a:endParaRPr lang="uk-UA" sz="2000" dirty="0">
              <a:ln w="0"/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394" y="1408660"/>
            <a:ext cx="2870260" cy="287026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367" y="4333473"/>
            <a:ext cx="3748540" cy="2524527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/>
        </p:nvSpPr>
        <p:spPr>
          <a:xfrm>
            <a:off x="0" y="0"/>
            <a:ext cx="9144000" cy="499864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ВСП «Любешівський ТФК ЛНТУ»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/>
        </p:nvSpPr>
        <p:spPr>
          <a:xfrm>
            <a:off x="6646127" y="6324408"/>
            <a:ext cx="1932699" cy="490653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Любешів </a:t>
            </a:r>
            <a:r>
              <a:rPr lang="uk-UA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469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081" y="122663"/>
            <a:ext cx="8698726" cy="155124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тютюнопаління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081" y="1757098"/>
            <a:ext cx="5285680" cy="477751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 щодня бачимо багато молодих та літніх людей, які курять цигарки, сигарети, люльки. Ззовні вони нічим не відрізняються від тих, хто не курить. 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Куріння – це велике лихо.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Тютюнопаління – це одна з найбільш шкідливих звичок людей, яка має 500-літню історію, що розпочалася після відкриття Колумбом Америки.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дослідженнями вчених, тютюновий дим – дуже отруйна речовина, яка містить у собі крім нікотину, близько 1000 особливо отруйних твердих і газоподібних речовин. Окрім негативного впливу на нервову систему і мозок, серцево-судинну і дихальну системи, тютюнопаління збільшує ризик захворювання злоякісними новоутвореннями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03" r="7310"/>
          <a:stretch/>
        </p:blipFill>
        <p:spPr>
          <a:xfrm>
            <a:off x="5698273" y="2885768"/>
            <a:ext cx="3301534" cy="2520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360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86" y="143904"/>
            <a:ext cx="8552986" cy="6033872"/>
          </a:xfrm>
        </p:spPr>
      </p:pic>
    </p:spTree>
    <p:extLst>
      <p:ext uri="{BB962C8B-B14F-4D97-AF65-F5344CB8AC3E}">
        <p14:creationId xmlns:p14="http://schemas.microsoft.com/office/powerpoint/2010/main" val="3957829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7990" y="184531"/>
            <a:ext cx="8441474" cy="69641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Отруйність нікотину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7990" y="970156"/>
            <a:ext cx="8441474" cy="350978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Отруйність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нікотину відчув кожний, хто взяв в рот першу в житті цигарку або сигарету. Ніхто не може докурити першої цигарки до кінця. Цьому заважають запаморочення і нудота, а в деяких випадках виникають слиновиділення, шум у голові, головний біль, серцебиття, загальна слабкість, тремтіння рук, блювання.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Тому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хто починає курити, звичайно, дуже гидко, він не дістає ніякого задоволення, але бажання «не пасувати», не відставати від товаришів і виглядати «дорослим» змушує його брати цигарку знову і знову. Поступово організм пристосовується до нікотину, і куріння не викликає таких неприємних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відчуттів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Хоча отруєння організму триває, але довго воно ніяк не виявляється.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3" t="15529"/>
          <a:stretch/>
        </p:blipFill>
        <p:spPr>
          <a:xfrm>
            <a:off x="2103668" y="4192859"/>
            <a:ext cx="4970118" cy="2665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824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53" y="211873"/>
            <a:ext cx="8891985" cy="6200077"/>
          </a:xfr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3667" y="5107256"/>
            <a:ext cx="2220333" cy="1248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080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8782" y="201950"/>
            <a:ext cx="8713765" cy="117087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 куріння на організм жінки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8782" y="1439735"/>
            <a:ext cx="4839628" cy="521754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 разючі зміни стають під впливом тютюну у молодих жінок. Якщо придивитися до жінки, можна вгадати, курить вона чи ні. Землистий колір обличчя, ранні зморшки, жовті зуби, неприємний запах з рота, грубий голос – ознаки того, що жінка курить. Дуже рано порушується статева функція. 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Абсолютно неприпустимо курити вагітним жінкам. У жінок-курців значно частіше народжуються мертві або недоношені діти з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бізліччю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вад</a:t>
            </a:r>
            <a:r>
              <a:rPr lang="uk-UA" sz="2400" dirty="0" smtClean="0"/>
              <a:t>.</a:t>
            </a:r>
            <a:endParaRPr lang="uk-UA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8410" y="2471452"/>
            <a:ext cx="3874137" cy="2895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44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815" y="161804"/>
            <a:ext cx="8898673" cy="886411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побороти залежність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815" y="1193181"/>
            <a:ext cx="8898673" cy="501804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 fontAlgn="base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Головне - </a:t>
            </a:r>
            <a:r>
              <a:rPr lang="uk-UA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ваше бажання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його підсилення ви можете використати мотивацію. Чинники, які зазвичай мотивують людей кинути курити:</a:t>
            </a:r>
          </a:p>
          <a:p>
            <a:pPr fontAlgn="base"/>
            <a:r>
              <a:rPr lang="uk-UA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uk-UA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 захворіти на рак підвищується у людей, які курять. </a:t>
            </a:r>
          </a:p>
          <a:p>
            <a:pPr fontAlgn="base"/>
            <a:r>
              <a:rPr lang="uk-UA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Турбота про близьких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Адже пасивне куріння так само впливає на здоров'я людини. Не існує безпечного дозування диму. </a:t>
            </a:r>
          </a:p>
          <a:p>
            <a:pPr fontAlgn="base"/>
            <a:r>
              <a:rPr lang="uk-UA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 мати дитину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Куріння впливає на репродуктивне здоров'я. Воно знижує  можливість жінки завагітніти та робить сперматозоїди менш рухливими.  </a:t>
            </a:r>
          </a:p>
          <a:p>
            <a:pPr fontAlgn="base"/>
            <a:r>
              <a:rPr lang="uk-UA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 фактори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Якщо щодня викурювати пачку сигарет у середньому за 30 грн, то за рік ви витрачаєте близько 11 тис. грн. </a:t>
            </a:r>
          </a:p>
          <a:p>
            <a:pPr fontAlgn="base"/>
            <a:r>
              <a:rPr lang="uk-UA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 переваги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Куріння - залежність, яка позбавляє вас можливості насолоджуватись подіями, на яких не можна курити. Ви можете вільно спілкуватися без цієї звички. </a:t>
            </a:r>
          </a:p>
          <a:p>
            <a:pPr fontAlgn="base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Перевагами припинення куріння є </a:t>
            </a:r>
            <a:r>
              <a:rPr lang="uk-UA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подовження життя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Вік, у якому ви кинете курити, може суттєво додати вам роки життя у порівнянні з людьми, які продовжують курити. 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2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Синий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142</TotalTime>
  <Words>375</Words>
  <Application>Microsoft Office PowerPoint</Application>
  <PresentationFormat>Экран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 Black</vt:lpstr>
      <vt:lpstr>Cambria</vt:lpstr>
      <vt:lpstr>Rockwell</vt:lpstr>
      <vt:lpstr>Rockwell Condensed</vt:lpstr>
      <vt:lpstr>Times New Roman</vt:lpstr>
      <vt:lpstr>Wingdings</vt:lpstr>
      <vt:lpstr>Дерево</vt:lpstr>
      <vt:lpstr>Смертельна звичка, що вбиває мільйони</vt:lpstr>
      <vt:lpstr>Чим небезпечне тютюнопаління для здоров’я і життя людини</vt:lpstr>
      <vt:lpstr>Презентация PowerPoint</vt:lpstr>
      <vt:lpstr>Отруйність нікотину</vt:lpstr>
      <vt:lpstr>Презентация PowerPoint</vt:lpstr>
      <vt:lpstr>Вплив куріння на організм жінки</vt:lpstr>
      <vt:lpstr>Як побороти залежність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ВПЛИВ КУРІННЯ НА ОРГАНІЗМ ЛЮДИНИ</dc:title>
  <dc:creator>Лора</dc:creator>
  <cp:lastModifiedBy>Борис</cp:lastModifiedBy>
  <cp:revision>15</cp:revision>
  <dcterms:created xsi:type="dcterms:W3CDTF">2020-11-18T12:28:49Z</dcterms:created>
  <dcterms:modified xsi:type="dcterms:W3CDTF">2024-03-29T11:15:32Z</dcterms:modified>
</cp:coreProperties>
</file>