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57" r:id="rId2"/>
    <p:sldId id="256" r:id="rId3"/>
    <p:sldId id="258" r:id="rId4"/>
    <p:sldId id="259" r:id="rId5"/>
    <p:sldId id="260" r:id="rId6"/>
    <p:sldId id="262" r:id="rId7"/>
    <p:sldId id="261" r:id="rId8"/>
  </p:sldIdLst>
  <p:sldSz cx="9144000" cy="6858000" type="screen4x3"/>
  <p:notesSz cx="6858000" cy="9947275"/>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47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1"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08831" y="1449146"/>
            <a:ext cx="7526338" cy="2971051"/>
          </a:xfrm>
        </p:spPr>
        <p:txBody>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808831" y="5280847"/>
            <a:ext cx="7526338"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899A09F-F58C-4022-A711-E1B35D5BC380}" type="datetimeFigureOut">
              <a:rPr lang="uk-UA" smtClean="0"/>
              <a:t>29.03.2024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4D74CB7-C048-4A47-9B06-85A7745B3A4C}" type="slidenum">
              <a:rPr lang="uk-UA" smtClean="0"/>
              <a:t>‹#›</a:t>
            </a:fld>
            <a:endParaRPr lang="uk-UA"/>
          </a:p>
        </p:txBody>
      </p:sp>
    </p:spTree>
    <p:extLst>
      <p:ext uri="{BB962C8B-B14F-4D97-AF65-F5344CB8AC3E}">
        <p14:creationId xmlns:p14="http://schemas.microsoft.com/office/powerpoint/2010/main" val="890800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04863" y="4800600"/>
            <a:ext cx="7526337" cy="566738"/>
          </a:xfrm>
        </p:spPr>
        <p:txBody>
          <a:bodyPr anchor="b">
            <a:normAutofit/>
          </a:bodyPr>
          <a:lstStyle>
            <a:lvl1pPr algn="l">
              <a:defRPr sz="2400" b="0"/>
            </a:lvl1pPr>
          </a:lstStyle>
          <a:p>
            <a:r>
              <a:rPr lang="ru-RU" smtClean="0"/>
              <a:t>Образец заголовка</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ru-RU" smtClean="0"/>
              <a:t>Вставка рисунка</a:t>
            </a:r>
            <a:endParaRPr lang="en-US" dirty="0"/>
          </a:p>
        </p:txBody>
      </p:sp>
      <p:sp>
        <p:nvSpPr>
          <p:cNvPr id="4" name="Text Placeholder 3"/>
          <p:cNvSpPr>
            <a:spLocks noGrp="1"/>
          </p:cNvSpPr>
          <p:nvPr>
            <p:ph type="body" sz="half" idx="2"/>
          </p:nvPr>
        </p:nvSpPr>
        <p:spPr>
          <a:xfrm>
            <a:off x="804863" y="5367338"/>
            <a:ext cx="7526337"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899A09F-F58C-4022-A711-E1B35D5BC380}" type="datetimeFigureOut">
              <a:rPr lang="uk-UA" smtClean="0"/>
              <a:t>29.03.2024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4D74CB7-C048-4A47-9B06-85A7745B3A4C}" type="slidenum">
              <a:rPr lang="uk-UA" smtClean="0"/>
              <a:t>‹#›</a:t>
            </a:fld>
            <a:endParaRPr lang="uk-UA"/>
          </a:p>
        </p:txBody>
      </p:sp>
    </p:spTree>
    <p:extLst>
      <p:ext uri="{BB962C8B-B14F-4D97-AF65-F5344CB8AC3E}">
        <p14:creationId xmlns:p14="http://schemas.microsoft.com/office/powerpoint/2010/main" val="762605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8" name="Freeform 6"/>
          <p:cNvSpPr>
            <a:spLocks noChangeAspect="1"/>
          </p:cNvSpPr>
          <p:nvPr/>
        </p:nvSpPr>
        <p:spPr bwMode="auto">
          <a:xfrm>
            <a:off x="485107" y="1338479"/>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49573" y="1495525"/>
            <a:ext cx="4420380" cy="2645912"/>
          </a:xfrm>
        </p:spPr>
        <p:txBody>
          <a:bodyPr anchor="b"/>
          <a:lstStyle>
            <a:lvl1pPr algn="l">
              <a:defRPr sz="4200" b="1" cap="none"/>
            </a:lvl1pPr>
          </a:lstStyle>
          <a:p>
            <a:r>
              <a:rPr lang="ru-RU" smtClean="0"/>
              <a:t>Образец заголовка</a:t>
            </a:r>
            <a:endParaRPr lang="en-US" dirty="0"/>
          </a:p>
        </p:txBody>
      </p:sp>
      <p:sp>
        <p:nvSpPr>
          <p:cNvPr id="3" name="Text Placeholder 2"/>
          <p:cNvSpPr>
            <a:spLocks noGrp="1"/>
          </p:cNvSpPr>
          <p:nvPr>
            <p:ph type="body" idx="1"/>
          </p:nvPr>
        </p:nvSpPr>
        <p:spPr>
          <a:xfrm>
            <a:off x="651226" y="4700702"/>
            <a:ext cx="4418727"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 name="Text Placeholder 5"/>
          <p:cNvSpPr>
            <a:spLocks noGrp="1"/>
          </p:cNvSpPr>
          <p:nvPr>
            <p:ph type="body" sz="quarter" idx="16"/>
          </p:nvPr>
        </p:nvSpPr>
        <p:spPr>
          <a:xfrm>
            <a:off x="5398884" y="1338479"/>
            <a:ext cx="3302316" cy="4075464"/>
          </a:xfrm>
        </p:spPr>
        <p:txBody>
          <a:bodyPr anchor="t"/>
          <a:lstStyle>
            <a:lvl1pPr marL="0" indent="0">
              <a:buFontTx/>
              <a:buNone/>
              <a:defRPr/>
            </a:lvl1pPr>
          </a:lstStyle>
          <a:p>
            <a:pPr lvl="0"/>
            <a:r>
              <a:rPr lang="ru-RU" smtClean="0"/>
              <a:t>Образец текста</a:t>
            </a:r>
          </a:p>
        </p:txBody>
      </p:sp>
      <p:sp>
        <p:nvSpPr>
          <p:cNvPr id="4" name="Date Placeholder 3"/>
          <p:cNvSpPr>
            <a:spLocks noGrp="1"/>
          </p:cNvSpPr>
          <p:nvPr>
            <p:ph type="dt" sz="half" idx="10"/>
          </p:nvPr>
        </p:nvSpPr>
        <p:spPr/>
        <p:txBody>
          <a:bodyPr/>
          <a:lstStyle/>
          <a:p>
            <a:fld id="{8899A09F-F58C-4022-A711-E1B35D5BC380}" type="datetimeFigureOut">
              <a:rPr lang="uk-UA" smtClean="0"/>
              <a:t>29.03.2024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4D74CB7-C048-4A47-9B06-85A7745B3A4C}" type="slidenum">
              <a:rPr lang="uk-UA" smtClean="0"/>
              <a:t>‹#›</a:t>
            </a:fld>
            <a:endParaRPr lang="uk-UA"/>
          </a:p>
        </p:txBody>
      </p:sp>
    </p:spTree>
    <p:extLst>
      <p:ext uri="{BB962C8B-B14F-4D97-AF65-F5344CB8AC3E}">
        <p14:creationId xmlns:p14="http://schemas.microsoft.com/office/powerpoint/2010/main" val="3888948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9" name="Freeform 6"/>
          <p:cNvSpPr>
            <a:spLocks noChangeAspect="1"/>
          </p:cNvSpPr>
          <p:nvPr/>
        </p:nvSpPr>
        <p:spPr bwMode="auto">
          <a:xfrm>
            <a:off x="855663"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6" y="2435956"/>
            <a:ext cx="3286891" cy="2007789"/>
          </a:xfrm>
        </p:spPr>
        <p:txBody>
          <a:bodyPr/>
          <a:lstStyle>
            <a:lvl1pPr>
              <a:defRPr sz="3200"/>
            </a:lvl1pPr>
          </a:lstStyle>
          <a:p>
            <a:r>
              <a:rPr lang="ru-RU" smtClean="0"/>
              <a:t>Образец заголовка</a:t>
            </a:r>
            <a:endParaRPr lang="en-US" dirty="0"/>
          </a:p>
        </p:txBody>
      </p:sp>
      <p:sp>
        <p:nvSpPr>
          <p:cNvPr id="6" name="Text Placeholder 5"/>
          <p:cNvSpPr>
            <a:spLocks noGrp="1"/>
          </p:cNvSpPr>
          <p:nvPr>
            <p:ph type="body" sz="quarter" idx="16"/>
          </p:nvPr>
        </p:nvSpPr>
        <p:spPr>
          <a:xfrm>
            <a:off x="4616450" y="2286000"/>
            <a:ext cx="3671888" cy="2300288"/>
          </a:xfrm>
        </p:spPr>
        <p:txBody>
          <a:bodyPr anchor="t"/>
          <a:lstStyle>
            <a:lvl1pPr marL="0" indent="0">
              <a:buFontTx/>
              <a:buNone/>
              <a:defRPr/>
            </a:lvl1pPr>
          </a:lstStyle>
          <a:p>
            <a:pPr lvl="0"/>
            <a:r>
              <a:rPr lang="ru-RU" smtClean="0"/>
              <a:t>Образец текста</a:t>
            </a:r>
          </a:p>
        </p:txBody>
      </p:sp>
      <p:sp>
        <p:nvSpPr>
          <p:cNvPr id="2" name="Date Placeholder 1"/>
          <p:cNvSpPr>
            <a:spLocks noGrp="1"/>
          </p:cNvSpPr>
          <p:nvPr>
            <p:ph type="dt" sz="half" idx="10"/>
          </p:nvPr>
        </p:nvSpPr>
        <p:spPr/>
        <p:txBody>
          <a:bodyPr/>
          <a:lstStyle/>
          <a:p>
            <a:fld id="{8899A09F-F58C-4022-A711-E1B35D5BC380}" type="datetimeFigureOut">
              <a:rPr lang="uk-UA" smtClean="0"/>
              <a:t>29.03.2024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E4D74CB7-C048-4A47-9B06-85A7745B3A4C}" type="slidenum">
              <a:rPr lang="uk-UA" smtClean="0"/>
              <a:t>‹#›</a:t>
            </a:fld>
            <a:endParaRPr lang="uk-UA"/>
          </a:p>
        </p:txBody>
      </p:sp>
    </p:spTree>
    <p:extLst>
      <p:ext uri="{BB962C8B-B14F-4D97-AF65-F5344CB8AC3E}">
        <p14:creationId xmlns:p14="http://schemas.microsoft.com/office/powerpoint/2010/main" val="2361096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899A09F-F58C-4022-A711-E1B35D5BC380}" type="datetimeFigureOut">
              <a:rPr lang="uk-UA" smtClean="0"/>
              <a:t>29.03.2024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4D74CB7-C048-4A47-9B06-85A7745B3A4C}" type="slidenum">
              <a:rPr lang="uk-UA" smtClean="0"/>
              <a:t>‹#›</a:t>
            </a:fld>
            <a:endParaRPr lang="uk-UA"/>
          </a:p>
        </p:txBody>
      </p:sp>
    </p:spTree>
    <p:extLst>
      <p:ext uri="{BB962C8B-B14F-4D97-AF65-F5344CB8AC3E}">
        <p14:creationId xmlns:p14="http://schemas.microsoft.com/office/powerpoint/2010/main" val="4702841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2" name="Freeform 6"/>
          <p:cNvSpPr>
            <a:spLocks noChangeAspect="1"/>
          </p:cNvSpPr>
          <p:nvPr/>
        </p:nvSpPr>
        <p:spPr bwMode="auto">
          <a:xfrm>
            <a:off x="5752238"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9" name="AutoShape 4"/>
          <p:cNvSpPr>
            <a:spLocks noChangeAspect="1" noChangeArrowheads="1" noTextEdit="1"/>
          </p:cNvSpPr>
          <p:nvPr/>
        </p:nvSpPr>
        <p:spPr bwMode="auto">
          <a:xfrm>
            <a:off x="5233988" y="0"/>
            <a:ext cx="3910012"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 name="Vertical Title 1"/>
          <p:cNvSpPr>
            <a:spLocks noGrp="1"/>
          </p:cNvSpPr>
          <p:nvPr>
            <p:ph type="title" orient="vert"/>
          </p:nvPr>
        </p:nvSpPr>
        <p:spPr>
          <a:xfrm>
            <a:off x="6137655" y="586171"/>
            <a:ext cx="1701800" cy="513479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04862" y="446089"/>
            <a:ext cx="4947376" cy="5414962"/>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899A09F-F58C-4022-A711-E1B35D5BC380}" type="datetimeFigureOut">
              <a:rPr lang="uk-UA" smtClean="0"/>
              <a:t>29.03.2024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4D74CB7-C048-4A47-9B06-85A7745B3A4C}" type="slidenum">
              <a:rPr lang="uk-UA" smtClean="0"/>
              <a:t>‹#›</a:t>
            </a:fld>
            <a:endParaRPr lang="uk-UA"/>
          </a:p>
        </p:txBody>
      </p:sp>
    </p:spTree>
    <p:extLst>
      <p:ext uri="{BB962C8B-B14F-4D97-AF65-F5344CB8AC3E}">
        <p14:creationId xmlns:p14="http://schemas.microsoft.com/office/powerpoint/2010/main" val="3773155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a:xfrm>
            <a:off x="809997" y="2222287"/>
            <a:ext cx="7524003" cy="363651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899A09F-F58C-4022-A711-E1B35D5BC380}" type="datetimeFigureOut">
              <a:rPr lang="uk-UA" smtClean="0"/>
              <a:t>29.03.2024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4D74CB7-C048-4A47-9B06-85A7745B3A4C}" type="slidenum">
              <a:rPr lang="uk-UA" smtClean="0"/>
              <a:t>‹#›</a:t>
            </a:fld>
            <a:endParaRPr lang="uk-UA"/>
          </a:p>
        </p:txBody>
      </p:sp>
    </p:spTree>
    <p:extLst>
      <p:ext uri="{BB962C8B-B14F-4D97-AF65-F5344CB8AC3E}">
        <p14:creationId xmlns:p14="http://schemas.microsoft.com/office/powerpoint/2010/main" val="200878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0" name="Freeform 7"/>
          <p:cNvSpPr/>
          <p:nvPr/>
        </p:nvSpPr>
        <p:spPr bwMode="auto">
          <a:xfrm>
            <a:off x="0" y="0"/>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2951396"/>
            <a:ext cx="7526337" cy="1468800"/>
          </a:xfrm>
        </p:spPr>
        <p:txBody>
          <a:bodyPr anchor="b"/>
          <a:lstStyle>
            <a:lvl1pPr algn="r">
              <a:defRPr sz="4800" b="1" cap="none"/>
            </a:lvl1pPr>
          </a:lstStyle>
          <a:p>
            <a:r>
              <a:rPr lang="ru-RU" smtClean="0"/>
              <a:t>Образец заголовка</a:t>
            </a:r>
            <a:endParaRPr lang="en-US" dirty="0"/>
          </a:p>
        </p:txBody>
      </p:sp>
      <p:sp>
        <p:nvSpPr>
          <p:cNvPr id="3" name="Text Placeholder 2"/>
          <p:cNvSpPr>
            <a:spLocks noGrp="1"/>
          </p:cNvSpPr>
          <p:nvPr>
            <p:ph type="body" idx="1"/>
          </p:nvPr>
        </p:nvSpPr>
        <p:spPr>
          <a:xfrm>
            <a:off x="804863" y="5281200"/>
            <a:ext cx="7526337"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899A09F-F58C-4022-A711-E1B35D5BC380}" type="datetimeFigureOut">
              <a:rPr lang="uk-UA" smtClean="0"/>
              <a:t>29.03.2024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E4D74CB7-C048-4A47-9B06-85A7745B3A4C}" type="slidenum">
              <a:rPr lang="uk-UA" smtClean="0"/>
              <a:t>‹#›</a:t>
            </a:fld>
            <a:endParaRPr lang="uk-UA"/>
          </a:p>
        </p:txBody>
      </p:sp>
    </p:spTree>
    <p:extLst>
      <p:ext uri="{BB962C8B-B14F-4D97-AF65-F5344CB8AC3E}">
        <p14:creationId xmlns:p14="http://schemas.microsoft.com/office/powerpoint/2010/main" val="625911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09996" y="2222287"/>
            <a:ext cx="3670723" cy="363876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63280" y="2222287"/>
            <a:ext cx="3670720" cy="363876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899A09F-F58C-4022-A711-E1B35D5BC380}" type="datetimeFigureOut">
              <a:rPr lang="uk-UA" smtClean="0"/>
              <a:t>29.03.2024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4D74CB7-C048-4A47-9B06-85A7745B3A4C}" type="slidenum">
              <a:rPr lang="uk-UA" smtClean="0"/>
              <a:t>‹#›</a:t>
            </a:fld>
            <a:endParaRPr lang="uk-UA"/>
          </a:p>
        </p:txBody>
      </p:sp>
    </p:spTree>
    <p:extLst>
      <p:ext uri="{BB962C8B-B14F-4D97-AF65-F5344CB8AC3E}">
        <p14:creationId xmlns:p14="http://schemas.microsoft.com/office/powerpoint/2010/main" val="2654127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809996" y="2174875"/>
            <a:ext cx="367072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09996" y="2751137"/>
            <a:ext cx="3687391" cy="3109913"/>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63280" y="2174875"/>
            <a:ext cx="3670720"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63280" y="2751137"/>
            <a:ext cx="3670720" cy="3109913"/>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899A09F-F58C-4022-A711-E1B35D5BC380}" type="datetimeFigureOut">
              <a:rPr lang="uk-UA" smtClean="0"/>
              <a:t>29.03.2024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E4D74CB7-C048-4A47-9B06-85A7745B3A4C}" type="slidenum">
              <a:rPr lang="uk-UA" smtClean="0"/>
              <a:t>‹#›</a:t>
            </a:fld>
            <a:endParaRPr lang="uk-UA"/>
          </a:p>
        </p:txBody>
      </p:sp>
    </p:spTree>
    <p:extLst>
      <p:ext uri="{BB962C8B-B14F-4D97-AF65-F5344CB8AC3E}">
        <p14:creationId xmlns:p14="http://schemas.microsoft.com/office/powerpoint/2010/main" val="3745957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899A09F-F58C-4022-A711-E1B35D5BC380}" type="datetimeFigureOut">
              <a:rPr lang="uk-UA" smtClean="0"/>
              <a:t>29.03.2024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E4D74CB7-C048-4A47-9B06-85A7745B3A4C}" type="slidenum">
              <a:rPr lang="uk-UA" smtClean="0"/>
              <a:t>‹#›</a:t>
            </a:fld>
            <a:endParaRPr lang="uk-UA"/>
          </a:p>
        </p:txBody>
      </p:sp>
    </p:spTree>
    <p:extLst>
      <p:ext uri="{BB962C8B-B14F-4D97-AF65-F5344CB8AC3E}">
        <p14:creationId xmlns:p14="http://schemas.microsoft.com/office/powerpoint/2010/main" val="1850583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99A09F-F58C-4022-A711-E1B35D5BC380}" type="datetimeFigureOut">
              <a:rPr lang="uk-UA" smtClean="0"/>
              <a:t>29.03.2024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E4D74CB7-C048-4A47-9B06-85A7745B3A4C}" type="slidenum">
              <a:rPr lang="uk-UA" smtClean="0"/>
              <a:t>‹#›</a:t>
            </a:fld>
            <a:endParaRPr lang="uk-UA"/>
          </a:p>
        </p:txBody>
      </p:sp>
    </p:spTree>
    <p:extLst>
      <p:ext uri="{BB962C8B-B14F-4D97-AF65-F5344CB8AC3E}">
        <p14:creationId xmlns:p14="http://schemas.microsoft.com/office/powerpoint/2010/main" val="2661906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2" name="Freeform 6"/>
          <p:cNvSpPr>
            <a:spLocks noChangeAspect="1"/>
          </p:cNvSpPr>
          <p:nvPr/>
        </p:nvSpPr>
        <p:spPr bwMode="auto">
          <a:xfrm>
            <a:off x="804863" y="446086"/>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446088"/>
            <a:ext cx="2660650" cy="1618396"/>
          </a:xfrm>
        </p:spPr>
        <p:txBody>
          <a:bodyPr anchor="b"/>
          <a:lstStyle>
            <a:lvl1pPr algn="l">
              <a:defRPr sz="2000" b="1"/>
            </a:lvl1pPr>
          </a:lstStyle>
          <a:p>
            <a:r>
              <a:rPr lang="ru-RU" smtClean="0"/>
              <a:t>Образец заголовка</a:t>
            </a:r>
            <a:endParaRPr lang="en-US" dirty="0"/>
          </a:p>
        </p:txBody>
      </p:sp>
      <p:sp>
        <p:nvSpPr>
          <p:cNvPr id="3" name="Content Placeholder 2"/>
          <p:cNvSpPr>
            <a:spLocks noGrp="1"/>
          </p:cNvSpPr>
          <p:nvPr>
            <p:ph idx="1"/>
          </p:nvPr>
        </p:nvSpPr>
        <p:spPr>
          <a:xfrm>
            <a:off x="3641724" y="446087"/>
            <a:ext cx="4689475" cy="5414963"/>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04863" y="2260737"/>
            <a:ext cx="2660650"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899A09F-F58C-4022-A711-E1B35D5BC380}" type="datetimeFigureOut">
              <a:rPr lang="uk-UA" smtClean="0"/>
              <a:t>29.03.2024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E4D74CB7-C048-4A47-9B06-85A7745B3A4C}" type="slidenum">
              <a:rPr lang="uk-UA" smtClean="0"/>
              <a:t>‹#›</a:t>
            </a:fld>
            <a:endParaRPr lang="uk-UA"/>
          </a:p>
        </p:txBody>
      </p:sp>
    </p:spTree>
    <p:extLst>
      <p:ext uri="{BB962C8B-B14F-4D97-AF65-F5344CB8AC3E}">
        <p14:creationId xmlns:p14="http://schemas.microsoft.com/office/powerpoint/2010/main" val="2945725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09996" y="727521"/>
            <a:ext cx="3501548" cy="1617163"/>
          </a:xfrm>
        </p:spPr>
        <p:txBody>
          <a:bodyPr anchor="b">
            <a:normAutofit/>
          </a:bodyPr>
          <a:lstStyle>
            <a:lvl1pPr algn="l">
              <a:defRPr sz="2400" b="0"/>
            </a:lvl1pPr>
          </a:lstStyle>
          <a:p>
            <a:r>
              <a:rPr lang="ru-RU" smtClean="0"/>
              <a:t>Образец заголовка</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ru-RU" smtClean="0"/>
              <a:t>Вставка рисунка</a:t>
            </a:r>
            <a:endParaRPr lang="en-US" dirty="0"/>
          </a:p>
        </p:txBody>
      </p:sp>
      <p:sp>
        <p:nvSpPr>
          <p:cNvPr id="4" name="Text Placeholder 3"/>
          <p:cNvSpPr>
            <a:spLocks noGrp="1"/>
          </p:cNvSpPr>
          <p:nvPr>
            <p:ph type="body" sz="half" idx="2"/>
          </p:nvPr>
        </p:nvSpPr>
        <p:spPr>
          <a:xfrm>
            <a:off x="809996" y="2344684"/>
            <a:ext cx="350154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2914357" y="6041361"/>
            <a:ext cx="732659" cy="365125"/>
          </a:xfrm>
        </p:spPr>
        <p:txBody>
          <a:bodyPr/>
          <a:lstStyle/>
          <a:p>
            <a:fld id="{8899A09F-F58C-4022-A711-E1B35D5BC380}" type="datetimeFigureOut">
              <a:rPr lang="uk-UA" smtClean="0"/>
              <a:t>29.03.2024</a:t>
            </a:fld>
            <a:endParaRPr lang="uk-UA"/>
          </a:p>
        </p:txBody>
      </p:sp>
      <p:sp>
        <p:nvSpPr>
          <p:cNvPr id="6" name="Footer Placeholder 5"/>
          <p:cNvSpPr>
            <a:spLocks noGrp="1"/>
          </p:cNvSpPr>
          <p:nvPr>
            <p:ph type="ftr" sz="quarter" idx="11"/>
          </p:nvPr>
        </p:nvSpPr>
        <p:spPr>
          <a:xfrm>
            <a:off x="442797" y="6041361"/>
            <a:ext cx="2471560" cy="365125"/>
          </a:xfrm>
        </p:spPr>
        <p:txBody>
          <a:bodyPr/>
          <a:lstStyle/>
          <a:p>
            <a:endParaRPr lang="uk-UA"/>
          </a:p>
        </p:txBody>
      </p:sp>
      <p:sp>
        <p:nvSpPr>
          <p:cNvPr id="7" name="Slide Number Placeholder 6"/>
          <p:cNvSpPr>
            <a:spLocks noGrp="1"/>
          </p:cNvSpPr>
          <p:nvPr>
            <p:ph type="sldNum" sz="quarter" idx="12"/>
          </p:nvPr>
        </p:nvSpPr>
        <p:spPr>
          <a:xfrm>
            <a:off x="3647017" y="5915887"/>
            <a:ext cx="796616" cy="490599"/>
          </a:xfrm>
        </p:spPr>
        <p:txBody>
          <a:bodyPr/>
          <a:lstStyle/>
          <a:p>
            <a:fld id="{E4D74CB7-C048-4A47-9B06-85A7745B3A4C}" type="slidenum">
              <a:rPr lang="uk-UA" smtClean="0"/>
              <a:t>‹#›</a:t>
            </a:fld>
            <a:endParaRPr lang="uk-UA"/>
          </a:p>
        </p:txBody>
      </p:sp>
    </p:spTree>
    <p:extLst>
      <p:ext uri="{BB962C8B-B14F-4D97-AF65-F5344CB8AC3E}">
        <p14:creationId xmlns:p14="http://schemas.microsoft.com/office/powerpoint/2010/main" val="522240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9997" y="447188"/>
            <a:ext cx="7524003"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809997" y="2184400"/>
            <a:ext cx="7524003"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Footer Placeholder 4"/>
          <p:cNvSpPr>
            <a:spLocks noGrp="1"/>
          </p:cNvSpPr>
          <p:nvPr>
            <p:ph type="ftr" sz="quarter" idx="3"/>
          </p:nvPr>
        </p:nvSpPr>
        <p:spPr>
          <a:xfrm>
            <a:off x="442797" y="6041361"/>
            <a:ext cx="6289532" cy="365125"/>
          </a:xfrm>
          <a:prstGeom prst="rect">
            <a:avLst/>
          </a:prstGeom>
        </p:spPr>
        <p:txBody>
          <a:bodyPr vert="horz" lIns="91440" tIns="45720" rIns="91440" bIns="45720" rtlCol="0" anchor="b"/>
          <a:lstStyle>
            <a:lvl1pPr algn="l">
              <a:defRPr sz="900">
                <a:solidFill>
                  <a:schemeClr val="tx1"/>
                </a:solidFill>
              </a:defRPr>
            </a:lvl1pPr>
          </a:lstStyle>
          <a:p>
            <a:endParaRPr lang="uk-UA"/>
          </a:p>
        </p:txBody>
      </p:sp>
      <p:sp>
        <p:nvSpPr>
          <p:cNvPr id="4" name="Date Placeholder 3"/>
          <p:cNvSpPr>
            <a:spLocks noGrp="1"/>
          </p:cNvSpPr>
          <p:nvPr>
            <p:ph type="dt" sz="half" idx="2"/>
          </p:nvPr>
        </p:nvSpPr>
        <p:spPr>
          <a:xfrm>
            <a:off x="6911422" y="6041361"/>
            <a:ext cx="993161" cy="365125"/>
          </a:xfrm>
          <a:prstGeom prst="rect">
            <a:avLst/>
          </a:prstGeom>
        </p:spPr>
        <p:txBody>
          <a:bodyPr vert="horz" lIns="91440" tIns="45720" rIns="91440" bIns="45720" rtlCol="0" anchor="b"/>
          <a:lstStyle>
            <a:lvl1pPr algn="r">
              <a:defRPr sz="900">
                <a:solidFill>
                  <a:schemeClr val="tx1"/>
                </a:solidFill>
              </a:defRPr>
            </a:lvl1pPr>
          </a:lstStyle>
          <a:p>
            <a:fld id="{8899A09F-F58C-4022-A711-E1B35D5BC380}" type="datetimeFigureOut">
              <a:rPr lang="uk-UA" smtClean="0"/>
              <a:t>29.03.2024</a:t>
            </a:fld>
            <a:endParaRPr lang="uk-UA"/>
          </a:p>
        </p:txBody>
      </p:sp>
      <p:sp>
        <p:nvSpPr>
          <p:cNvPr id="6" name="Slide Number Placeholder 5"/>
          <p:cNvSpPr>
            <a:spLocks noGrp="1"/>
          </p:cNvSpPr>
          <p:nvPr>
            <p:ph type="sldNum" sz="quarter" idx="4"/>
          </p:nvPr>
        </p:nvSpPr>
        <p:spPr>
          <a:xfrm>
            <a:off x="7904584" y="5915887"/>
            <a:ext cx="796616" cy="490599"/>
          </a:xfrm>
          <a:prstGeom prst="rect">
            <a:avLst/>
          </a:prstGeom>
        </p:spPr>
        <p:txBody>
          <a:bodyPr vert="horz" lIns="91440" tIns="45720" rIns="91440" bIns="10800" rtlCol="0" anchor="b"/>
          <a:lstStyle>
            <a:lvl1pPr algn="r">
              <a:defRPr sz="2000">
                <a:solidFill>
                  <a:schemeClr val="accent1"/>
                </a:solidFill>
              </a:defRPr>
            </a:lvl1pPr>
          </a:lstStyle>
          <a:p>
            <a:fld id="{E4D74CB7-C048-4A47-9B06-85A7745B3A4C}" type="slidenum">
              <a:rPr lang="uk-UA" smtClean="0"/>
              <a:t>‹#›</a:t>
            </a:fld>
            <a:endParaRPr lang="uk-UA"/>
          </a:p>
        </p:txBody>
      </p:sp>
    </p:spTree>
    <p:extLst>
      <p:ext uri="{BB962C8B-B14F-4D97-AF65-F5344CB8AC3E}">
        <p14:creationId xmlns:p14="http://schemas.microsoft.com/office/powerpoint/2010/main" val="1456386346"/>
      </p:ext>
    </p:extLst>
  </p:cSld>
  <p:clrMap bg1="dk1" tx1="lt1" bg2="dk2" tx2="lt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Lst>
  <p:txStyles>
    <p:titleStyle>
      <a:lvl1pPr algn="l" defTabSz="457200" rtl="0" eaLnBrk="1" latinLnBrk="0" hangingPunct="1">
        <a:spcBef>
          <a:spcPct val="0"/>
        </a:spcBef>
        <a:buNone/>
        <a:defRPr sz="4000" b="1" kern="1200">
          <a:solidFill>
            <a:srgbClr val="FEFEFE"/>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uk.wikipedia.org/wiki/%D0%A5%D0%B2%D0%BE%D1%80%D0%BE%D0%B1%D0%B0" TargetMode="External"/><Relationship Id="rId7" Type="http://schemas.openxmlformats.org/officeDocument/2006/relationships/image" Target="../media/image4.jpg"/><Relationship Id="rId2" Type="http://schemas.openxmlformats.org/officeDocument/2006/relationships/hyperlink" Target="https://uk.wikipedia.org/wiki/%D0%91%D0%BE%D0%B6%D0%B5%D0%B2%D1%96%D0%BB%D0%BB%D1%8F" TargetMode="External"/><Relationship Id="rId1" Type="http://schemas.openxmlformats.org/officeDocument/2006/relationships/slideLayout" Target="../slideLayouts/slideLayout2.xml"/><Relationship Id="rId6" Type="http://schemas.openxmlformats.org/officeDocument/2006/relationships/hyperlink" Target="https://uk.wikipedia.org/wiki/%D0%A1%D0%B8%D0%BD%D0%B4%D1%80%D0%BE%D0%BC_%D0%B2%D1%96%D0%B4%D0%BC%D1%96%D0%BD%D0%B8" TargetMode="External"/><Relationship Id="rId5" Type="http://schemas.openxmlformats.org/officeDocument/2006/relationships/hyperlink" Target="https://uk.wikipedia.org/wiki/%D0%A2%D0%BE%D0%BA%D1%81%D0%B8%D0%BA%D0%BE%D0%BC%D0%B0%D0%BD%D1%96%D1%8F" TargetMode="External"/><Relationship Id="rId4" Type="http://schemas.openxmlformats.org/officeDocument/2006/relationships/hyperlink" Target="https://uk.wikipedia.org/wiki/%D0%9D%D0%B0%D1%80%D0%BA%D0%BE%D1%82%D0%B8%D0%BA"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456556" y="5288394"/>
            <a:ext cx="2539168" cy="1400811"/>
          </a:xfrm>
        </p:spPr>
        <p:txBody>
          <a:bodyPr/>
          <a:lstStyle/>
          <a:p>
            <a:r>
              <a:rPr lang="uk-UA" dirty="0" smtClean="0">
                <a:latin typeface="Times New Roman" panose="02020603050405020304" pitchFamily="18" charset="0"/>
                <a:cs typeface="Times New Roman" panose="02020603050405020304" pitchFamily="18" charset="0"/>
              </a:rPr>
              <a:t>Підготувала:</a:t>
            </a:r>
          </a:p>
          <a:p>
            <a:r>
              <a:rPr lang="uk-UA" dirty="0" smtClean="0">
                <a:latin typeface="Times New Roman" panose="02020603050405020304" pitchFamily="18" charset="0"/>
                <a:cs typeface="Times New Roman" panose="02020603050405020304" pitchFamily="18" charset="0"/>
              </a:rPr>
              <a:t>Ковальчук Л.М., </a:t>
            </a:r>
          </a:p>
          <a:p>
            <a:r>
              <a:rPr lang="uk-UA" dirty="0" smtClean="0">
                <a:latin typeface="Times New Roman" panose="02020603050405020304" pitchFamily="18" charset="0"/>
                <a:cs typeface="Times New Roman" panose="02020603050405020304" pitchFamily="18" charset="0"/>
              </a:rPr>
              <a:t>сестра медична</a:t>
            </a:r>
            <a:endParaRPr lang="uk-UA" dirty="0">
              <a:latin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29573" y="708620"/>
            <a:ext cx="2414426" cy="2414426"/>
          </a:xfrm>
          <a:prstGeom prst="rect">
            <a:avLst/>
          </a:prstGeom>
        </p:spPr>
      </p:pic>
      <p:pic>
        <p:nvPicPr>
          <p:cNvPr id="7" name="Рисунок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30426" y="3341013"/>
            <a:ext cx="3375194" cy="3348192"/>
          </a:xfrm>
          <a:prstGeom prst="rect">
            <a:avLst/>
          </a:prstGeom>
          <a:ln>
            <a:noFill/>
          </a:ln>
          <a:effectLst>
            <a:outerShdw blurRad="292100" dist="139700" dir="2700000" algn="tl" rotWithShape="0">
              <a:srgbClr val="333333">
                <a:alpha val="65000"/>
              </a:srgbClr>
            </a:outerShdw>
          </a:effectLst>
        </p:spPr>
      </p:pic>
      <p:sp>
        <p:nvSpPr>
          <p:cNvPr id="8" name="Заголовок 1"/>
          <p:cNvSpPr>
            <a:spLocks noGrp="1"/>
          </p:cNvSpPr>
          <p:nvPr/>
        </p:nvSpPr>
        <p:spPr>
          <a:xfrm>
            <a:off x="0" y="0"/>
            <a:ext cx="9143999" cy="490653"/>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rmAutofit/>
          </a:bodyPr>
          <a:lstStyle>
            <a:defPPr>
              <a:defRPr lang="uk-UA"/>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uk-UA" sz="2400" b="1" dirty="0" smtClean="0">
                <a:latin typeface="Times New Roman" panose="02020603050405020304" pitchFamily="18" charset="0"/>
                <a:cs typeface="Times New Roman" panose="02020603050405020304" pitchFamily="18" charset="0"/>
              </a:rPr>
              <a:t>ВСП «Любешівський ТФК ЛНТУ»</a:t>
            </a:r>
            <a:endParaRPr lang="uk-UA" sz="2400" b="1" dirty="0">
              <a:latin typeface="Times New Roman" panose="02020603050405020304" pitchFamily="18" charset="0"/>
              <a:cs typeface="Times New Roman" panose="02020603050405020304" pitchFamily="18" charset="0"/>
            </a:endParaRPr>
          </a:p>
        </p:txBody>
      </p:sp>
      <p:sp>
        <p:nvSpPr>
          <p:cNvPr id="9" name="Заголовок 1"/>
          <p:cNvSpPr>
            <a:spLocks noGrp="1"/>
          </p:cNvSpPr>
          <p:nvPr/>
        </p:nvSpPr>
        <p:spPr>
          <a:xfrm>
            <a:off x="111513" y="708620"/>
            <a:ext cx="6623823" cy="2414426"/>
          </a:xfrm>
          <a:prstGeom prst="rect">
            <a:avLst/>
          </a:prstGeom>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defPPr>
              <a:defRPr lang="uk-UA"/>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uk-UA" sz="4800" b="1" dirty="0" smtClean="0">
                <a:latin typeface="Times New Roman" panose="02020603050405020304" pitchFamily="18" charset="0"/>
                <a:cs typeface="Times New Roman" panose="02020603050405020304" pitchFamily="18" charset="0"/>
              </a:rPr>
              <a:t>НАРКОМАНІЯ – довга смерть короткого життя</a:t>
            </a:r>
            <a:endParaRPr lang="uk-UA" sz="4800" b="1" dirty="0">
              <a:latin typeface="Times New Roman" panose="02020603050405020304" pitchFamily="18" charset="0"/>
              <a:cs typeface="Times New Roman" panose="02020603050405020304" pitchFamily="18" charset="0"/>
            </a:endParaRPr>
          </a:p>
        </p:txBody>
      </p:sp>
      <p:sp>
        <p:nvSpPr>
          <p:cNvPr id="10" name="Заголовок 1"/>
          <p:cNvSpPr>
            <a:spLocks noGrp="1"/>
          </p:cNvSpPr>
          <p:nvPr/>
        </p:nvSpPr>
        <p:spPr>
          <a:xfrm>
            <a:off x="139987" y="6198552"/>
            <a:ext cx="2178205" cy="490653"/>
          </a:xfrm>
          <a:prstGeom prst="rect">
            <a:avLst/>
          </a:prstGeom>
          <a:effectLst/>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a:bodyPr>
          <a:lstStyle>
            <a:defPPr>
              <a:defRPr lang="uk-UA"/>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uk-UA" sz="2400" b="1" smtClean="0">
                <a:latin typeface="Times New Roman" panose="02020603050405020304" pitchFamily="18" charset="0"/>
                <a:cs typeface="Times New Roman" panose="02020603050405020304" pitchFamily="18" charset="0"/>
              </a:rPr>
              <a:t>Любешів </a:t>
            </a:r>
            <a:r>
              <a:rPr lang="uk-UA" sz="2400" b="1" smtClean="0">
                <a:latin typeface="Times New Roman" panose="02020603050405020304" pitchFamily="18" charset="0"/>
                <a:cs typeface="Times New Roman" panose="02020603050405020304" pitchFamily="18" charset="0"/>
              </a:rPr>
              <a:t>2024</a:t>
            </a:r>
            <a:endParaRPr lang="uk-UA"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5446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9932" y="312234"/>
            <a:ext cx="8619891" cy="3914078"/>
          </a:xfrm>
        </p:spPr>
        <p:style>
          <a:lnRef idx="2">
            <a:schemeClr val="dk1"/>
          </a:lnRef>
          <a:fillRef idx="1">
            <a:schemeClr val="lt1"/>
          </a:fillRef>
          <a:effectRef idx="0">
            <a:schemeClr val="dk1"/>
          </a:effectRef>
          <a:fontRef idx="minor">
            <a:schemeClr val="dk1"/>
          </a:fontRef>
        </p:style>
        <p:txBody>
          <a:bodyPr>
            <a:noAutofit/>
          </a:bodyPr>
          <a:lstStyle/>
          <a:p>
            <a:pPr algn="ctr"/>
            <a:r>
              <a:rPr lang="uk-UA" sz="2400" b="0" dirty="0" err="1">
                <a:solidFill>
                  <a:schemeClr val="bg1"/>
                </a:solidFill>
                <a:latin typeface="Times New Roman" panose="02020603050405020304" pitchFamily="18" charset="0"/>
                <a:cs typeface="Times New Roman" panose="02020603050405020304" pitchFamily="18" charset="0"/>
              </a:rPr>
              <a:t>Наркома́нія</a:t>
            </a:r>
            <a:r>
              <a:rPr lang="uk-UA" sz="2400" b="0" dirty="0">
                <a:solidFill>
                  <a:schemeClr val="bg1"/>
                </a:solidFill>
                <a:latin typeface="Times New Roman" panose="02020603050405020304" pitchFamily="18" charset="0"/>
                <a:cs typeface="Times New Roman" panose="02020603050405020304" pitchFamily="18" charset="0"/>
              </a:rPr>
              <a:t> (від грецьких слів </a:t>
            </a:r>
            <a:r>
              <a:rPr lang="en-US" sz="2400" b="0" i="1" dirty="0" err="1">
                <a:solidFill>
                  <a:schemeClr val="bg1"/>
                </a:solidFill>
                <a:latin typeface="Times New Roman" panose="02020603050405020304" pitchFamily="18" charset="0"/>
                <a:cs typeface="Times New Roman" panose="02020603050405020304" pitchFamily="18" charset="0"/>
              </a:rPr>
              <a:t>narke</a:t>
            </a:r>
            <a:r>
              <a:rPr lang="en-US" sz="2400" b="0" dirty="0">
                <a:solidFill>
                  <a:schemeClr val="bg1"/>
                </a:solidFill>
                <a:latin typeface="Times New Roman" panose="02020603050405020304" pitchFamily="18" charset="0"/>
                <a:cs typeface="Times New Roman" panose="02020603050405020304" pitchFamily="18" charset="0"/>
              </a:rPr>
              <a:t> — </a:t>
            </a:r>
            <a:r>
              <a:rPr lang="uk-UA" sz="2400" b="0" dirty="0">
                <a:solidFill>
                  <a:schemeClr val="bg1"/>
                </a:solidFill>
                <a:latin typeface="Times New Roman" panose="02020603050405020304" pitchFamily="18" charset="0"/>
                <a:cs typeface="Times New Roman" panose="02020603050405020304" pitchFamily="18" charset="0"/>
              </a:rPr>
              <a:t>заціпеніння, сон, і </a:t>
            </a:r>
            <a:r>
              <a:rPr lang="en-US" sz="2400" b="0" i="1" dirty="0">
                <a:solidFill>
                  <a:schemeClr val="bg1"/>
                </a:solidFill>
                <a:latin typeface="Times New Roman" panose="02020603050405020304" pitchFamily="18" charset="0"/>
                <a:cs typeface="Times New Roman" panose="02020603050405020304" pitchFamily="18" charset="0"/>
              </a:rPr>
              <a:t>mania</a:t>
            </a:r>
            <a:r>
              <a:rPr lang="en-US" sz="2400" b="0" dirty="0">
                <a:solidFill>
                  <a:schemeClr val="bg1"/>
                </a:solidFill>
                <a:latin typeface="Times New Roman" panose="02020603050405020304" pitchFamily="18" charset="0"/>
                <a:cs typeface="Times New Roman" panose="02020603050405020304" pitchFamily="18" charset="0"/>
              </a:rPr>
              <a:t> — </a:t>
            </a:r>
            <a:r>
              <a:rPr lang="uk-UA" sz="2400" b="0" dirty="0">
                <a:solidFill>
                  <a:schemeClr val="bg1"/>
                </a:solidFill>
                <a:latin typeface="Times New Roman" panose="02020603050405020304" pitchFamily="18" charset="0"/>
                <a:cs typeface="Times New Roman" panose="02020603050405020304" pitchFamily="18" charset="0"/>
                <a:hlinkClick r:id="rId2" tooltip="Божевілля"/>
              </a:rPr>
              <a:t>божевілля</a:t>
            </a:r>
            <a:r>
              <a:rPr lang="uk-UA" sz="2400" b="0" dirty="0">
                <a:solidFill>
                  <a:schemeClr val="bg1"/>
                </a:solidFill>
                <a:latin typeface="Times New Roman" panose="02020603050405020304" pitchFamily="18" charset="0"/>
                <a:cs typeface="Times New Roman" panose="02020603050405020304" pitchFamily="18" charset="0"/>
              </a:rPr>
              <a:t>, пристрасть, потяг) — група </a:t>
            </a:r>
            <a:r>
              <a:rPr lang="uk-UA" sz="2400" b="0" dirty="0" err="1">
                <a:solidFill>
                  <a:schemeClr val="bg1"/>
                </a:solidFill>
                <a:latin typeface="Times New Roman" panose="02020603050405020304" pitchFamily="18" charset="0"/>
                <a:cs typeface="Times New Roman" panose="02020603050405020304" pitchFamily="18" charset="0"/>
                <a:hlinkClick r:id="rId3" tooltip="Хвороба"/>
              </a:rPr>
              <a:t>хвороб</a:t>
            </a:r>
            <a:r>
              <a:rPr lang="uk-UA" sz="2400" b="0" dirty="0">
                <a:solidFill>
                  <a:schemeClr val="bg1"/>
                </a:solidFill>
                <a:latin typeface="Times New Roman" panose="02020603050405020304" pitchFamily="18" charset="0"/>
                <a:cs typeface="Times New Roman" panose="02020603050405020304" pitchFamily="18" charset="0"/>
              </a:rPr>
              <a:t>, що виникає внаслідок систематичного вживання речовин, у </a:t>
            </a:r>
            <a:r>
              <a:rPr lang="uk-UA" sz="2400" b="0" dirty="0" err="1">
                <a:solidFill>
                  <a:schemeClr val="bg1"/>
                </a:solidFill>
                <a:latin typeface="Times New Roman" panose="02020603050405020304" pitchFamily="18" charset="0"/>
                <a:cs typeface="Times New Roman" panose="02020603050405020304" pitchFamily="18" charset="0"/>
              </a:rPr>
              <a:t>зростальній</a:t>
            </a:r>
            <a:r>
              <a:rPr lang="uk-UA" sz="2400" b="0" dirty="0">
                <a:solidFill>
                  <a:schemeClr val="bg1"/>
                </a:solidFill>
                <a:latin typeface="Times New Roman" panose="02020603050405020304" pitchFamily="18" charset="0"/>
                <a:cs typeface="Times New Roman" panose="02020603050405020304" pitchFamily="18" charset="0"/>
              </a:rPr>
              <a:t> кількості, які включені до затвердженого на офіційному рівні списку </a:t>
            </a:r>
            <a:r>
              <a:rPr lang="uk-UA" sz="2400" b="0" dirty="0">
                <a:solidFill>
                  <a:schemeClr val="bg1"/>
                </a:solidFill>
                <a:latin typeface="Times New Roman" panose="02020603050405020304" pitchFamily="18" charset="0"/>
                <a:cs typeface="Times New Roman" panose="02020603050405020304" pitchFamily="18" charset="0"/>
                <a:hlinkClick r:id="rId4" tooltip="Наркотик"/>
              </a:rPr>
              <a:t>наркотиків</a:t>
            </a:r>
            <a:r>
              <a:rPr lang="uk-UA" sz="2400" b="0" dirty="0">
                <a:solidFill>
                  <a:schemeClr val="bg1"/>
                </a:solidFill>
                <a:latin typeface="Times New Roman" panose="02020603050405020304" pitchFamily="18" charset="0"/>
                <a:cs typeface="Times New Roman" panose="02020603050405020304" pitchFamily="18" charset="0"/>
              </a:rPr>
              <a:t> (такий поділ зумовлений передовсім правовими, а не медичними чинниками, — адже з клінічних позицій, наркоманії та </a:t>
            </a:r>
            <a:r>
              <a:rPr lang="uk-UA" sz="2400" b="0" dirty="0">
                <a:solidFill>
                  <a:schemeClr val="bg1"/>
                </a:solidFill>
                <a:latin typeface="Times New Roman" panose="02020603050405020304" pitchFamily="18" charset="0"/>
                <a:cs typeface="Times New Roman" panose="02020603050405020304" pitchFamily="18" charset="0"/>
                <a:hlinkClick r:id="rId5" tooltip="Токсикоманія"/>
              </a:rPr>
              <a:t>токсикоманії</a:t>
            </a:r>
            <a:r>
              <a:rPr lang="uk-UA" sz="2400" b="0" dirty="0">
                <a:solidFill>
                  <a:schemeClr val="bg1"/>
                </a:solidFill>
                <a:latin typeface="Times New Roman" panose="02020603050405020304" pitchFamily="18" charset="0"/>
                <a:cs typeface="Times New Roman" panose="02020603050405020304" pitchFamily="18" charset="0"/>
              </a:rPr>
              <a:t> </a:t>
            </a:r>
            <a:r>
              <a:rPr lang="uk-UA" sz="2400" b="0" dirty="0" err="1">
                <a:solidFill>
                  <a:schemeClr val="bg1"/>
                </a:solidFill>
                <a:latin typeface="Times New Roman" panose="02020603050405020304" pitchFamily="18" charset="0"/>
                <a:cs typeface="Times New Roman" panose="02020603050405020304" pitchFamily="18" charset="0"/>
              </a:rPr>
              <a:t>патогенетично</a:t>
            </a:r>
            <a:r>
              <a:rPr lang="uk-UA" sz="2400" b="0" dirty="0">
                <a:solidFill>
                  <a:schemeClr val="bg1"/>
                </a:solidFill>
                <a:latin typeface="Times New Roman" panose="02020603050405020304" pitchFamily="18" charset="0"/>
                <a:cs typeface="Times New Roman" panose="02020603050405020304" pitchFamily="18" charset="0"/>
              </a:rPr>
              <a:t> досить схожі). Проявами наркоманії є психічна і фізична залежність від цих речовин, а також розвиток </a:t>
            </a:r>
            <a:r>
              <a:rPr lang="uk-UA" sz="2400" b="0" dirty="0">
                <a:solidFill>
                  <a:schemeClr val="bg1"/>
                </a:solidFill>
                <a:latin typeface="Times New Roman" panose="02020603050405020304" pitchFamily="18" charset="0"/>
                <a:cs typeface="Times New Roman" panose="02020603050405020304" pitchFamily="18" charset="0"/>
                <a:hlinkClick r:id="rId6" tooltip="Синдром відміни"/>
              </a:rPr>
              <a:t>абстиненції</a:t>
            </a:r>
            <a:r>
              <a:rPr lang="uk-UA" sz="2400" b="0" dirty="0">
                <a:solidFill>
                  <a:schemeClr val="bg1"/>
                </a:solidFill>
                <a:latin typeface="Times New Roman" panose="02020603050405020304" pitchFamily="18" charset="0"/>
                <a:cs typeface="Times New Roman" panose="02020603050405020304" pitchFamily="18" charset="0"/>
              </a:rPr>
              <a:t> внаслідок припинення їх вживання.</a:t>
            </a:r>
          </a:p>
        </p:txBody>
      </p:sp>
      <p:pic>
        <p:nvPicPr>
          <p:cNvPr id="3" name="Рисунок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02033" y="4323751"/>
            <a:ext cx="3595688" cy="2392767"/>
          </a:xfrm>
          <a:prstGeom prst="rect">
            <a:avLst/>
          </a:prstGeom>
        </p:spPr>
      </p:pic>
    </p:spTree>
    <p:extLst>
      <p:ext uri="{BB962C8B-B14F-4D97-AF65-F5344CB8AC3E}">
        <p14:creationId xmlns:p14="http://schemas.microsoft.com/office/powerpoint/2010/main" val="1507666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5687" y="122663"/>
            <a:ext cx="8586439" cy="624469"/>
          </a:xfrm>
        </p:spPr>
        <p:style>
          <a:lnRef idx="2">
            <a:schemeClr val="accent1"/>
          </a:lnRef>
          <a:fillRef idx="1">
            <a:schemeClr val="lt1"/>
          </a:fillRef>
          <a:effectRef idx="0">
            <a:schemeClr val="accent1"/>
          </a:effectRef>
          <a:fontRef idx="minor">
            <a:schemeClr val="dk1"/>
          </a:fontRef>
        </p:style>
        <p:txBody>
          <a:bodyPr/>
          <a:lstStyle/>
          <a:p>
            <a:pPr algn="ctr"/>
            <a:r>
              <a:rPr lang="uk-UA" b="1" dirty="0" smtClean="0">
                <a:solidFill>
                  <a:schemeClr val="bg1"/>
                </a:solidFill>
                <a:latin typeface="Times New Roman" panose="02020603050405020304" pitchFamily="18" charset="0"/>
                <a:cs typeface="Times New Roman" panose="02020603050405020304" pitchFamily="18" charset="0"/>
              </a:rPr>
              <a:t>Історія виникнення наркотиків</a:t>
            </a:r>
            <a:endParaRPr lang="uk-UA" b="1"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45687" y="747132"/>
            <a:ext cx="8586439" cy="4072354"/>
          </a:xfrm>
        </p:spPr>
        <p:style>
          <a:lnRef idx="2">
            <a:schemeClr val="dk1"/>
          </a:lnRef>
          <a:fillRef idx="1">
            <a:schemeClr val="lt1"/>
          </a:fillRef>
          <a:effectRef idx="0">
            <a:schemeClr val="dk1"/>
          </a:effectRef>
          <a:fontRef idx="minor">
            <a:schemeClr val="dk1"/>
          </a:fontRef>
        </p:style>
        <p:txBody>
          <a:bodyPr>
            <a:noAutofit/>
          </a:bodyPr>
          <a:lstStyle/>
          <a:p>
            <a:r>
              <a:rPr lang="uk-UA" sz="2400" dirty="0" smtClean="0">
                <a:solidFill>
                  <a:schemeClr val="bg1"/>
                </a:solidFill>
                <a:latin typeface="Times New Roman" panose="02020603050405020304" pitchFamily="18" charset="0"/>
                <a:cs typeface="Times New Roman" panose="02020603050405020304" pitchFamily="18" charset="0"/>
              </a:rPr>
              <a:t>Наркотики були відомі людству і використовувались як лікувальні засоби ще в давнину. Опіум відомий людству приблизно 5000 років. </a:t>
            </a:r>
          </a:p>
          <a:p>
            <a:r>
              <a:rPr lang="uk-UA" sz="2400" dirty="0" smtClean="0">
                <a:solidFill>
                  <a:schemeClr val="bg1"/>
                </a:solidFill>
                <a:latin typeface="Times New Roman" panose="02020603050405020304" pitchFamily="18" charset="0"/>
                <a:cs typeface="Times New Roman" panose="02020603050405020304" pitchFamily="18" charset="0"/>
              </a:rPr>
              <a:t>Але не дивлячись на знайомство з наркотиками і їх </a:t>
            </a:r>
            <a:r>
              <a:rPr lang="uk-UA" sz="2400" dirty="0" err="1" smtClean="0">
                <a:solidFill>
                  <a:schemeClr val="bg1"/>
                </a:solidFill>
                <a:latin typeface="Times New Roman" panose="02020603050405020304" pitchFamily="18" charset="0"/>
                <a:cs typeface="Times New Roman" panose="02020603050405020304" pitchFamily="18" charset="0"/>
              </a:rPr>
              <a:t>примінення</a:t>
            </a:r>
            <a:r>
              <a:rPr lang="uk-UA" sz="2400" dirty="0" smtClean="0">
                <a:solidFill>
                  <a:schemeClr val="bg1"/>
                </a:solidFill>
                <a:latin typeface="Times New Roman" panose="02020603050405020304" pitchFamily="18" charset="0"/>
                <a:cs typeface="Times New Roman" panose="02020603050405020304" pitchFamily="18" charset="0"/>
              </a:rPr>
              <a:t> в медицині – наркоманія, як захворювання, отримала широке розповсюдження в країнах Заходу і Сходу після 18 століття. У 20 столітті ситуація погіршилася, особливо після 60-х років. </a:t>
            </a:r>
          </a:p>
          <a:p>
            <a:r>
              <a:rPr lang="uk-UA" sz="2400" dirty="0" smtClean="0">
                <a:solidFill>
                  <a:schemeClr val="bg1"/>
                </a:solidFill>
                <a:latin typeface="Times New Roman" panose="02020603050405020304" pitchFamily="18" charset="0"/>
                <a:cs typeface="Times New Roman" panose="02020603050405020304" pitchFamily="18" charset="0"/>
              </a:rPr>
              <a:t>На даний час все більше випускається синтетичних наркотиків, до яких швидко виникає залежність.</a:t>
            </a:r>
            <a:endParaRPr lang="uk-UA" sz="2400" dirty="0">
              <a:solidFill>
                <a:schemeClr val="bg1"/>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23301" y="4790707"/>
            <a:ext cx="3431208" cy="192790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568622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41595" y="171450"/>
            <a:ext cx="8243335" cy="6365394"/>
          </a:xfrm>
        </p:spPr>
        <p:style>
          <a:lnRef idx="2">
            <a:schemeClr val="accent1"/>
          </a:lnRef>
          <a:fillRef idx="1">
            <a:schemeClr val="lt1"/>
          </a:fillRef>
          <a:effectRef idx="0">
            <a:schemeClr val="accent1"/>
          </a:effectRef>
          <a:fontRef idx="minor">
            <a:schemeClr val="dk1"/>
          </a:fontRef>
        </p:style>
        <p:txBody>
          <a:bodyPr>
            <a:normAutofit/>
          </a:bodyPr>
          <a:lstStyle/>
          <a:p>
            <a:pPr>
              <a:buFont typeface="Wingdings" panose="05000000000000000000" pitchFamily="2" charset="2"/>
              <a:buChar char="§"/>
            </a:pPr>
            <a:r>
              <a:rPr lang="uk-UA" b="1" dirty="0">
                <a:solidFill>
                  <a:schemeClr val="bg1"/>
                </a:solidFill>
                <a:latin typeface="Times New Roman" panose="02020603050405020304" pitchFamily="18" charset="0"/>
                <a:cs typeface="Times New Roman" panose="02020603050405020304" pitchFamily="18" charset="0"/>
              </a:rPr>
              <a:t>Наркоманія </a:t>
            </a:r>
            <a:r>
              <a:rPr lang="uk-UA" dirty="0">
                <a:solidFill>
                  <a:schemeClr val="bg1"/>
                </a:solidFill>
                <a:latin typeface="Times New Roman" panose="02020603050405020304" pitchFamily="18" charset="0"/>
                <a:cs typeface="Times New Roman" panose="02020603050405020304" pitchFamily="18" charset="0"/>
              </a:rPr>
              <a:t>– важке захворювання, що розвивається внаслідок хворобливої пристрасті до будь-якої наркотичної речовини та супроводжується фізичною і психічною залежністю від наркотику.</a:t>
            </a:r>
          </a:p>
          <a:p>
            <a:pPr>
              <a:buFont typeface="Wingdings" panose="05000000000000000000" pitchFamily="2" charset="2"/>
              <a:buChar char="§"/>
            </a:pPr>
            <a:r>
              <a:rPr lang="uk-UA" dirty="0">
                <a:solidFill>
                  <a:schemeClr val="bg1"/>
                </a:solidFill>
                <a:latin typeface="Times New Roman" panose="02020603050405020304" pitchFamily="18" charset="0"/>
                <a:cs typeface="Times New Roman" panose="02020603050405020304" pitchFamily="18" charset="0"/>
              </a:rPr>
              <a:t>Наркоманія розвивається стрімко. Важко заздалегідь передбачити, коли забавка переростає в рабську залежність людини від наркотику. Часто досить 1-3 вживань препарату, щоб з’явилася потреба повторити, щоб зродився нездоланний до нього потяг.</a:t>
            </a:r>
          </a:p>
          <a:p>
            <a:pPr>
              <a:buFont typeface="Wingdings" panose="05000000000000000000" pitchFamily="2" charset="2"/>
              <a:buChar char="§"/>
            </a:pPr>
            <a:r>
              <a:rPr lang="uk-UA" dirty="0">
                <a:solidFill>
                  <a:schemeClr val="bg1"/>
                </a:solidFill>
                <a:latin typeface="Times New Roman" panose="02020603050405020304" pitchFamily="18" charset="0"/>
                <a:cs typeface="Times New Roman" panose="02020603050405020304" pitchFamily="18" charset="0"/>
              </a:rPr>
              <a:t>Досить скоро настає жорстока розплата. Всього кілька тижнів приймання наркотику – і вже спад сил, безсоння, запори, втрата апетиту, схуднення. </a:t>
            </a:r>
            <a:r>
              <a:rPr lang="uk-UA" dirty="0" err="1">
                <a:solidFill>
                  <a:schemeClr val="bg1"/>
                </a:solidFill>
                <a:latin typeface="Times New Roman" panose="02020603050405020304" pitchFamily="18" charset="0"/>
                <a:cs typeface="Times New Roman" panose="02020603050405020304" pitchFamily="18" charset="0"/>
              </a:rPr>
              <a:t>Жовтяво</a:t>
            </a:r>
            <a:r>
              <a:rPr lang="uk-UA" dirty="0">
                <a:solidFill>
                  <a:schemeClr val="bg1"/>
                </a:solidFill>
                <a:latin typeface="Times New Roman" panose="02020603050405020304" pitchFamily="18" charset="0"/>
                <a:cs typeface="Times New Roman" panose="02020603050405020304" pitchFamily="18" charset="0"/>
              </a:rPr>
              <a:t>-сіра висохла шкіра, постаріле обличчя з ранніми зморшками, випадання волосся з голови, поява сивини, пощерблені «гнилі» зуби, кволі м’язи – ось типовий портрет молодого наркомана. Поступово слабнуть, відходять на задній план усі інтереси і захоплення, зникає бажання вчитися, зникають давні друзі, припиняється зацікавлення спортом, музикою, книгами, кінофільмами. Всі думки зосереджуються лише на наркотику. Без нього хворий уже не може жити. Приймає його все частіше, по кілька разів на день, а в перервах між цим у нього не тільки виникає почуття озлоблення до всіх, а й погіршується самопочуття людини. З’являються різкі і нестерпні болі в животі, ломота в кістках, судоми у м’язах і значне виділення сліз і слини, нудота, блювота, мимовільне виділення сечі і калу. В такому стані хворий втрачає людську подобу, він може здійснити самогубство чи злочин</a:t>
            </a:r>
            <a:r>
              <a:rPr lang="uk-UA" dirty="0" smtClean="0">
                <a:solidFill>
                  <a:schemeClr val="bg1"/>
                </a:solidFill>
                <a:latin typeface="Times New Roman" panose="02020603050405020304" pitchFamily="18" charset="0"/>
                <a:cs typeface="Times New Roman" panose="02020603050405020304" pitchFamily="18" charset="0"/>
              </a:rPr>
              <a:t>.</a:t>
            </a:r>
            <a:endParaRPr lang="uk-UA"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0139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2678907"/>
          </a:xfrm>
        </p:spPr>
        <p:style>
          <a:lnRef idx="2">
            <a:schemeClr val="accent1"/>
          </a:lnRef>
          <a:fillRef idx="1">
            <a:schemeClr val="lt1"/>
          </a:fillRef>
          <a:effectRef idx="0">
            <a:schemeClr val="accent1"/>
          </a:effectRef>
          <a:fontRef idx="minor">
            <a:schemeClr val="dk1"/>
          </a:fontRef>
        </p:style>
        <p:txBody>
          <a:bodyPr>
            <a:normAutofit/>
          </a:bodyPr>
          <a:lstStyle/>
          <a:p>
            <a:pPr marL="0" indent="0" algn="ctr">
              <a:buNone/>
            </a:pPr>
            <a:r>
              <a:rPr lang="ru-RU" sz="2400" dirty="0" err="1">
                <a:solidFill>
                  <a:schemeClr val="bg1"/>
                </a:solidFill>
                <a:latin typeface="Times New Roman" panose="02020603050405020304" pitchFamily="18" charset="0"/>
                <a:cs typeface="Times New Roman" panose="02020603050405020304" pitchFamily="18" charset="0"/>
              </a:rPr>
              <a:t>Серед</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молоді</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нерідко</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побутує</a:t>
            </a:r>
            <a:r>
              <a:rPr lang="ru-RU" sz="2400" dirty="0">
                <a:solidFill>
                  <a:schemeClr val="bg1"/>
                </a:solidFill>
                <a:latin typeface="Times New Roman" panose="02020603050405020304" pitchFamily="18" charset="0"/>
                <a:cs typeface="Times New Roman" panose="02020603050405020304" pitchFamily="18" charset="0"/>
              </a:rPr>
              <a:t> думка: </a:t>
            </a:r>
            <a:r>
              <a:rPr lang="ru-RU" sz="2400" dirty="0" err="1">
                <a:solidFill>
                  <a:schemeClr val="bg1"/>
                </a:solidFill>
                <a:latin typeface="Times New Roman" panose="02020603050405020304" pitchFamily="18" charset="0"/>
                <a:cs typeface="Times New Roman" panose="02020603050405020304" pitchFamily="18" charset="0"/>
              </a:rPr>
              <a:t>якщо</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лише</a:t>
            </a:r>
            <a:r>
              <a:rPr lang="ru-RU" sz="2400" dirty="0">
                <a:solidFill>
                  <a:schemeClr val="bg1"/>
                </a:solidFill>
                <a:latin typeface="Times New Roman" panose="02020603050405020304" pitchFamily="18" charset="0"/>
                <a:cs typeface="Times New Roman" panose="02020603050405020304" pitchFamily="18" charset="0"/>
              </a:rPr>
              <a:t> раз </a:t>
            </a:r>
            <a:r>
              <a:rPr lang="ru-RU" sz="2400" dirty="0" err="1">
                <a:solidFill>
                  <a:schemeClr val="bg1"/>
                </a:solidFill>
                <a:latin typeface="Times New Roman" panose="02020603050405020304" pitchFamily="18" charset="0"/>
                <a:cs typeface="Times New Roman" panose="02020603050405020304" pitchFamily="18" charset="0"/>
              </a:rPr>
              <a:t>спробувати</a:t>
            </a:r>
            <a:r>
              <a:rPr lang="ru-RU" sz="2400" dirty="0">
                <a:solidFill>
                  <a:schemeClr val="bg1"/>
                </a:solidFill>
                <a:latin typeface="Times New Roman" panose="02020603050405020304" pitchFamily="18" charset="0"/>
                <a:cs typeface="Times New Roman" panose="02020603050405020304" pitchFamily="18" charset="0"/>
              </a:rPr>
              <a:t> наркотик </a:t>
            </a:r>
            <a:r>
              <a:rPr lang="ru-RU" sz="2400" dirty="0" err="1">
                <a:solidFill>
                  <a:schemeClr val="bg1"/>
                </a:solidFill>
                <a:latin typeface="Times New Roman" panose="02020603050405020304" pitchFamily="18" charset="0"/>
                <a:cs typeface="Times New Roman" panose="02020603050405020304" pitchFamily="18" charset="0"/>
              </a:rPr>
              <a:t>задля</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цікавості</a:t>
            </a:r>
            <a:r>
              <a:rPr lang="ru-RU" sz="2400" dirty="0">
                <a:solidFill>
                  <a:schemeClr val="bg1"/>
                </a:solidFill>
                <a:latin typeface="Times New Roman" panose="02020603050405020304" pitchFamily="18" charset="0"/>
                <a:cs typeface="Times New Roman" panose="02020603050405020304" pitchFamily="18" charset="0"/>
              </a:rPr>
              <a:t>, то в </a:t>
            </a:r>
            <a:r>
              <a:rPr lang="ru-RU" sz="2400" dirty="0" err="1">
                <a:solidFill>
                  <a:schemeClr val="bg1"/>
                </a:solidFill>
                <a:latin typeface="Times New Roman" panose="02020603050405020304" pitchFamily="18" charset="0"/>
                <a:cs typeface="Times New Roman" panose="02020603050405020304" pitchFamily="18" charset="0"/>
              </a:rPr>
              <a:t>цьому</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немає</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нічого</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жахливого</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Це</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дуже</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небезпечна</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помилка</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Навіть</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після</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першого</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знайомства</a:t>
            </a:r>
            <a:r>
              <a:rPr lang="ru-RU" sz="2400" dirty="0">
                <a:solidFill>
                  <a:schemeClr val="bg1"/>
                </a:solidFill>
                <a:latin typeface="Times New Roman" panose="02020603050405020304" pitchFamily="18" charset="0"/>
                <a:cs typeface="Times New Roman" panose="02020603050405020304" pitchFamily="18" charset="0"/>
              </a:rPr>
              <a:t> з наркотиком </a:t>
            </a:r>
            <a:r>
              <a:rPr lang="ru-RU" sz="2400" dirty="0" err="1">
                <a:solidFill>
                  <a:schemeClr val="bg1"/>
                </a:solidFill>
                <a:latin typeface="Times New Roman" panose="02020603050405020304" pitchFamily="18" charset="0"/>
                <a:cs typeface="Times New Roman" panose="02020603050405020304" pitchFamily="18" charset="0"/>
              </a:rPr>
              <a:t>може</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виникнути</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алергічна</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реакція</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загостритися</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прихований</a:t>
            </a:r>
            <a:r>
              <a:rPr lang="ru-RU" sz="2400" dirty="0">
                <a:solidFill>
                  <a:schemeClr val="bg1"/>
                </a:solidFill>
                <a:latin typeface="Times New Roman" panose="02020603050405020304" pitchFamily="18" charset="0"/>
                <a:cs typeface="Times New Roman" panose="02020603050405020304" pitchFamily="18" charset="0"/>
              </a:rPr>
              <a:t> порок </a:t>
            </a:r>
            <a:r>
              <a:rPr lang="ru-RU" sz="2400" dirty="0" err="1">
                <a:solidFill>
                  <a:schemeClr val="bg1"/>
                </a:solidFill>
                <a:latin typeface="Times New Roman" panose="02020603050405020304" pitchFamily="18" charset="0"/>
                <a:cs typeface="Times New Roman" panose="02020603050405020304" pitchFamily="18" charset="0"/>
              </a:rPr>
              <a:t>серця</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наступити</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гостра</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киснева</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недостатність</a:t>
            </a:r>
            <a:r>
              <a:rPr lang="ru-RU" sz="2400" dirty="0">
                <a:solidFill>
                  <a:schemeClr val="bg1"/>
                </a:solidFill>
                <a:latin typeface="Times New Roman" panose="02020603050405020304" pitchFamily="18" charset="0"/>
                <a:cs typeface="Times New Roman" panose="02020603050405020304" pitchFamily="18" charset="0"/>
              </a:rPr>
              <a:t> у </a:t>
            </a:r>
            <a:r>
              <a:rPr lang="ru-RU" sz="2400" dirty="0" err="1">
                <a:solidFill>
                  <a:schemeClr val="bg1"/>
                </a:solidFill>
                <a:latin typeface="Times New Roman" panose="02020603050405020304" pitchFamily="18" charset="0"/>
                <a:cs typeface="Times New Roman" panose="02020603050405020304" pitchFamily="18" charset="0"/>
              </a:rPr>
              <a:t>клітинах</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мозку</a:t>
            </a:r>
            <a:r>
              <a:rPr lang="ru-RU" sz="2400" dirty="0">
                <a:solidFill>
                  <a:schemeClr val="bg1"/>
                </a:solidFill>
                <a:latin typeface="Times New Roman" panose="02020603050405020304" pitchFamily="18" charset="0"/>
                <a:cs typeface="Times New Roman" panose="02020603050405020304" pitchFamily="18" charset="0"/>
              </a:rPr>
              <a:t> і </a:t>
            </a:r>
            <a:r>
              <a:rPr lang="ru-RU" sz="2400" dirty="0" err="1">
                <a:solidFill>
                  <a:schemeClr val="bg1"/>
                </a:solidFill>
                <a:latin typeface="Times New Roman" panose="02020603050405020304" pitchFamily="18" charset="0"/>
                <a:cs typeface="Times New Roman" panose="02020603050405020304" pitchFamily="18" charset="0"/>
              </a:rPr>
              <a:t>серцевому</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м’язі</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що</a:t>
            </a:r>
            <a:r>
              <a:rPr lang="ru-RU" sz="2400" dirty="0">
                <a:solidFill>
                  <a:schemeClr val="bg1"/>
                </a:solidFill>
                <a:latin typeface="Times New Roman" panose="02020603050405020304" pitchFamily="18" charset="0"/>
                <a:cs typeface="Times New Roman" panose="02020603050405020304" pitchFamily="18" charset="0"/>
              </a:rPr>
              <a:t> </a:t>
            </a:r>
            <a:r>
              <a:rPr lang="ru-RU" sz="2400" dirty="0" err="1">
                <a:solidFill>
                  <a:schemeClr val="bg1"/>
                </a:solidFill>
                <a:latin typeface="Times New Roman" panose="02020603050405020304" pitchFamily="18" charset="0"/>
                <a:cs typeface="Times New Roman" panose="02020603050405020304" pitchFamily="18" charset="0"/>
              </a:rPr>
              <a:t>призводить</a:t>
            </a:r>
            <a:r>
              <a:rPr lang="ru-RU" sz="2400" dirty="0">
                <a:solidFill>
                  <a:schemeClr val="bg1"/>
                </a:solidFill>
                <a:latin typeface="Times New Roman" panose="02020603050405020304" pitchFamily="18" charset="0"/>
                <a:cs typeface="Times New Roman" panose="02020603050405020304" pitchFamily="18" charset="0"/>
              </a:rPr>
              <a:t> до </a:t>
            </a:r>
            <a:r>
              <a:rPr lang="ru-RU" sz="2400" dirty="0" err="1">
                <a:solidFill>
                  <a:schemeClr val="bg1"/>
                </a:solidFill>
                <a:latin typeface="Times New Roman" panose="02020603050405020304" pitchFamily="18" charset="0"/>
                <a:cs typeface="Times New Roman" panose="02020603050405020304" pitchFamily="18" charset="0"/>
              </a:rPr>
              <a:t>смерті</a:t>
            </a:r>
            <a:r>
              <a:rPr lang="ru-RU" sz="2400" dirty="0">
                <a:solidFill>
                  <a:schemeClr val="bg1"/>
                </a:solidFill>
                <a:latin typeface="Times New Roman" panose="02020603050405020304" pitchFamily="18" charset="0"/>
                <a:cs typeface="Times New Roman" panose="02020603050405020304" pitchFamily="18" charset="0"/>
              </a:rPr>
              <a:t>.</a:t>
            </a:r>
            <a:endParaRPr lang="uk-UA" sz="2400" dirty="0">
              <a:solidFill>
                <a:schemeClr val="bg1"/>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6060" y="2678907"/>
            <a:ext cx="7429499" cy="4179093"/>
          </a:xfrm>
          <a:prstGeom prst="rect">
            <a:avLst/>
          </a:prstGeom>
        </p:spPr>
      </p:pic>
    </p:spTree>
    <p:extLst>
      <p:ext uri="{BB962C8B-B14F-4D97-AF65-F5344CB8AC3E}">
        <p14:creationId xmlns:p14="http://schemas.microsoft.com/office/powerpoint/2010/main" val="3441562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3815" y="105563"/>
            <a:ext cx="8898673" cy="1478570"/>
          </a:xfrm>
        </p:spPr>
        <p:style>
          <a:lnRef idx="2">
            <a:schemeClr val="accent1"/>
          </a:lnRef>
          <a:fillRef idx="1">
            <a:schemeClr val="lt1"/>
          </a:fillRef>
          <a:effectRef idx="0">
            <a:schemeClr val="accent1"/>
          </a:effectRef>
          <a:fontRef idx="minor">
            <a:schemeClr val="dk1"/>
          </a:fontRef>
        </p:style>
        <p:txBody>
          <a:bodyPr/>
          <a:lstStyle/>
          <a:p>
            <a:pPr algn="ctr"/>
            <a:r>
              <a:rPr lang="uk-UA" b="1" dirty="0" smtClean="0">
                <a:solidFill>
                  <a:schemeClr val="bg1"/>
                </a:solidFill>
                <a:latin typeface="Times New Roman" panose="02020603050405020304" pitchFamily="18" charset="0"/>
                <a:cs typeface="Times New Roman" panose="02020603050405020304" pitchFamily="18" charset="0"/>
              </a:rPr>
              <a:t>Негативні наслідки вживання наркотиків</a:t>
            </a:r>
            <a:endParaRPr lang="uk-UA" b="1"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33814" y="1683836"/>
            <a:ext cx="8898673" cy="4917688"/>
          </a:xfrm>
        </p:spPr>
        <p:style>
          <a:lnRef idx="2">
            <a:schemeClr val="dk1"/>
          </a:lnRef>
          <a:fillRef idx="1">
            <a:schemeClr val="lt1"/>
          </a:fillRef>
          <a:effectRef idx="0">
            <a:schemeClr val="dk1"/>
          </a:effectRef>
          <a:fontRef idx="minor">
            <a:schemeClr val="dk1"/>
          </a:fontRef>
        </p:style>
        <p:txBody>
          <a:bodyPr>
            <a:normAutofit/>
          </a:bodyPr>
          <a:lstStyle/>
          <a:p>
            <a:pPr>
              <a:buFont typeface="Wingdings" panose="05000000000000000000" pitchFamily="2" charset="2"/>
              <a:buChar char="§"/>
            </a:pPr>
            <a:r>
              <a:rPr lang="uk-UA" dirty="0" smtClean="0">
                <a:solidFill>
                  <a:schemeClr val="bg1"/>
                </a:solidFill>
                <a:latin typeface="Times New Roman" panose="02020603050405020304" pitchFamily="18" charset="0"/>
                <a:cs typeface="Times New Roman" panose="02020603050405020304" pitchFamily="18" charset="0"/>
              </a:rPr>
              <a:t>Забруднення легень смолами, розвиток хронічного бронхіту, раку горла і легень;</a:t>
            </a:r>
          </a:p>
          <a:p>
            <a:pPr>
              <a:buFont typeface="Wingdings" panose="05000000000000000000" pitchFamily="2" charset="2"/>
              <a:buChar char="§"/>
            </a:pPr>
            <a:r>
              <a:rPr lang="uk-UA" dirty="0" smtClean="0">
                <a:solidFill>
                  <a:schemeClr val="bg1"/>
                </a:solidFill>
                <a:latin typeface="Times New Roman" panose="02020603050405020304" pitchFamily="18" charset="0"/>
                <a:cs typeface="Times New Roman" panose="02020603050405020304" pitchFamily="18" charset="0"/>
              </a:rPr>
              <a:t>Ураження функцій головного мозку (мислення, почуття, пам’ять);</a:t>
            </a:r>
          </a:p>
          <a:p>
            <a:pPr>
              <a:buFont typeface="Wingdings" panose="05000000000000000000" pitchFamily="2" charset="2"/>
              <a:buChar char="§"/>
            </a:pPr>
            <a:r>
              <a:rPr lang="uk-UA" dirty="0" smtClean="0">
                <a:solidFill>
                  <a:schemeClr val="bg1"/>
                </a:solidFill>
                <a:latin typeface="Times New Roman" panose="02020603050405020304" pitchFamily="18" charset="0"/>
                <a:cs typeface="Times New Roman" panose="02020603050405020304" pitchFamily="18" charset="0"/>
              </a:rPr>
              <a:t>Порушення координації</a:t>
            </a:r>
          </a:p>
          <a:p>
            <a:pPr>
              <a:buFont typeface="Wingdings" panose="05000000000000000000" pitchFamily="2" charset="2"/>
              <a:buChar char="§"/>
            </a:pPr>
            <a:r>
              <a:rPr lang="uk-UA" dirty="0" smtClean="0">
                <a:solidFill>
                  <a:schemeClr val="bg1"/>
                </a:solidFill>
                <a:latin typeface="Times New Roman" panose="02020603050405020304" pitchFamily="18" charset="0"/>
                <a:cs typeface="Times New Roman" panose="02020603050405020304" pitchFamily="18" charset="0"/>
              </a:rPr>
              <a:t>Ураження печінки, що призводить до цирозу;</a:t>
            </a:r>
          </a:p>
          <a:p>
            <a:pPr>
              <a:buFont typeface="Wingdings" panose="05000000000000000000" pitchFamily="2" charset="2"/>
              <a:buChar char="§"/>
            </a:pPr>
            <a:r>
              <a:rPr lang="uk-UA" dirty="0" smtClean="0">
                <a:solidFill>
                  <a:schemeClr val="bg1"/>
                </a:solidFill>
                <a:latin typeface="Times New Roman" panose="02020603050405020304" pitchFamily="18" charset="0"/>
                <a:cs typeface="Times New Roman" panose="02020603050405020304" pitchFamily="18" charset="0"/>
              </a:rPr>
              <a:t>Зниження статевих функцій у чоловіків і жінок;</a:t>
            </a:r>
          </a:p>
          <a:p>
            <a:pPr>
              <a:buFont typeface="Wingdings" panose="05000000000000000000" pitchFamily="2" charset="2"/>
              <a:buChar char="§"/>
            </a:pPr>
            <a:r>
              <a:rPr lang="uk-UA" dirty="0" smtClean="0">
                <a:solidFill>
                  <a:schemeClr val="bg1"/>
                </a:solidFill>
                <a:latin typeface="Times New Roman" panose="02020603050405020304" pitchFamily="18" charset="0"/>
                <a:cs typeface="Times New Roman" panose="02020603050405020304" pitchFamily="18" charset="0"/>
              </a:rPr>
              <a:t>Страх, підозрілість, паніка та депресія;</a:t>
            </a:r>
          </a:p>
          <a:p>
            <a:pPr>
              <a:buFont typeface="Wingdings" panose="05000000000000000000" pitchFamily="2" charset="2"/>
              <a:buChar char="§"/>
            </a:pPr>
            <a:r>
              <a:rPr lang="uk-UA" dirty="0" smtClean="0">
                <a:solidFill>
                  <a:schemeClr val="bg1"/>
                </a:solidFill>
                <a:latin typeface="Times New Roman" panose="02020603050405020304" pitchFamily="18" charset="0"/>
                <a:cs typeface="Times New Roman" panose="02020603050405020304" pitchFamily="18" charset="0"/>
              </a:rPr>
              <a:t>Зорові та слухові галюцинації;</a:t>
            </a:r>
          </a:p>
          <a:p>
            <a:pPr>
              <a:buFont typeface="Wingdings" panose="05000000000000000000" pitchFamily="2" charset="2"/>
              <a:buChar char="§"/>
            </a:pPr>
            <a:r>
              <a:rPr lang="uk-UA" dirty="0" err="1" smtClean="0">
                <a:solidFill>
                  <a:schemeClr val="bg1"/>
                </a:solidFill>
                <a:latin typeface="Times New Roman" panose="02020603050405020304" pitchFamily="18" charset="0"/>
                <a:cs typeface="Times New Roman" panose="02020603050405020304" pitchFamily="18" charset="0"/>
              </a:rPr>
              <a:t>Суїцидні</a:t>
            </a:r>
            <a:r>
              <a:rPr lang="uk-UA" dirty="0" smtClean="0">
                <a:solidFill>
                  <a:schemeClr val="bg1"/>
                </a:solidFill>
                <a:latin typeface="Times New Roman" panose="02020603050405020304" pitchFamily="18" charset="0"/>
                <a:cs typeface="Times New Roman" panose="02020603050405020304" pitchFamily="18" charset="0"/>
              </a:rPr>
              <a:t> думки та спроби самогубства;</a:t>
            </a:r>
          </a:p>
          <a:p>
            <a:pPr>
              <a:buFont typeface="Wingdings" panose="05000000000000000000" pitchFamily="2" charset="2"/>
              <a:buChar char="§"/>
            </a:pPr>
            <a:r>
              <a:rPr lang="uk-UA" dirty="0" smtClean="0">
                <a:solidFill>
                  <a:schemeClr val="bg1"/>
                </a:solidFill>
                <a:latin typeface="Times New Roman" panose="02020603050405020304" pitchFamily="18" charset="0"/>
                <a:cs typeface="Times New Roman" panose="02020603050405020304" pitchFamily="18" charset="0"/>
              </a:rPr>
              <a:t>Сильна фізична та психологічна залежність.;</a:t>
            </a:r>
          </a:p>
          <a:p>
            <a:pPr>
              <a:buFont typeface="Wingdings" panose="05000000000000000000" pitchFamily="2" charset="2"/>
              <a:buChar char="§"/>
            </a:pPr>
            <a:r>
              <a:rPr lang="uk-UA" dirty="0" smtClean="0">
                <a:solidFill>
                  <a:schemeClr val="bg1"/>
                </a:solidFill>
                <a:latin typeface="Times New Roman" panose="02020603050405020304" pitchFamily="18" charset="0"/>
                <a:cs typeface="Times New Roman" panose="02020603050405020304" pitchFamily="18" charset="0"/>
              </a:rPr>
              <a:t>Смерть.</a:t>
            </a: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65350" y="4661211"/>
            <a:ext cx="3967137" cy="1940313"/>
          </a:xfrm>
          <a:prstGeom prst="rect">
            <a:avLst/>
          </a:prstGeom>
        </p:spPr>
      </p:pic>
    </p:spTree>
    <p:extLst>
      <p:ext uri="{BB962C8B-B14F-4D97-AF65-F5344CB8AC3E}">
        <p14:creationId xmlns:p14="http://schemas.microsoft.com/office/powerpoint/2010/main" val="1981393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00722"/>
            <a:ext cx="9144000" cy="669073"/>
          </a:xfrm>
        </p:spPr>
        <p:style>
          <a:lnRef idx="2">
            <a:schemeClr val="accent1"/>
          </a:lnRef>
          <a:fillRef idx="1">
            <a:schemeClr val="lt1"/>
          </a:fillRef>
          <a:effectRef idx="0">
            <a:schemeClr val="accent1"/>
          </a:effectRef>
          <a:fontRef idx="minor">
            <a:schemeClr val="dk1"/>
          </a:fontRef>
        </p:style>
        <p:txBody>
          <a:bodyPr/>
          <a:lstStyle/>
          <a:p>
            <a:pPr algn="ctr"/>
            <a:r>
              <a:rPr lang="uk-UA" b="1" dirty="0">
                <a:solidFill>
                  <a:schemeClr val="bg1"/>
                </a:solidFill>
                <a:latin typeface="Times New Roman" panose="02020603050405020304" pitchFamily="18" charset="0"/>
                <a:cs typeface="Times New Roman" panose="02020603050405020304" pitchFamily="18" charset="0"/>
              </a:rPr>
              <a:t>Поради для Тебе!</a:t>
            </a:r>
            <a:endParaRPr lang="uk-UA" dirty="0">
              <a:solidFill>
                <a:schemeClr val="bg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081668"/>
            <a:ext cx="9144000" cy="5341434"/>
          </a:xfrm>
        </p:spPr>
        <p:style>
          <a:lnRef idx="2">
            <a:schemeClr val="dk1"/>
          </a:lnRef>
          <a:fillRef idx="1">
            <a:schemeClr val="lt1"/>
          </a:fillRef>
          <a:effectRef idx="0">
            <a:schemeClr val="dk1"/>
          </a:effectRef>
          <a:fontRef idx="minor">
            <a:schemeClr val="dk1"/>
          </a:fontRef>
        </p:style>
        <p:txBody>
          <a:bodyPr>
            <a:normAutofit/>
          </a:bodyPr>
          <a:lstStyle/>
          <a:p>
            <a:pPr>
              <a:buFont typeface="Wingdings" panose="05000000000000000000" pitchFamily="2" charset="2"/>
              <a:buChar char="§"/>
            </a:pPr>
            <a:r>
              <a:rPr lang="uk-UA" sz="2000" dirty="0">
                <a:solidFill>
                  <a:schemeClr val="bg1"/>
                </a:solidFill>
                <a:latin typeface="Times New Roman" panose="02020603050405020304" pitchFamily="18" charset="0"/>
                <a:cs typeface="Times New Roman" panose="02020603050405020304" pitchFamily="18" charset="0"/>
              </a:rPr>
              <a:t>Перш ніж прийняти пропозицію спробувати наркотик, добре подумай, для чого Тобі його пропонують.</a:t>
            </a:r>
          </a:p>
          <a:p>
            <a:pPr>
              <a:buFont typeface="Wingdings" panose="05000000000000000000" pitchFamily="2" charset="2"/>
              <a:buChar char="§"/>
            </a:pPr>
            <a:r>
              <a:rPr lang="uk-UA" sz="2000" dirty="0">
                <a:solidFill>
                  <a:schemeClr val="bg1"/>
                </a:solidFill>
                <a:latin typeface="Times New Roman" panose="02020603050405020304" pitchFamily="18" charset="0"/>
                <a:cs typeface="Times New Roman" panose="02020603050405020304" pitchFamily="18" charset="0"/>
              </a:rPr>
              <a:t>Вчися говорити «НІ»! Варто лише один раз твердо відмовитися від ризикованої пропозиції і далі Тобі буде набагато легше відстоювати свою позицію.</a:t>
            </a:r>
          </a:p>
          <a:p>
            <a:pPr>
              <a:buFont typeface="Wingdings" panose="05000000000000000000" pitchFamily="2" charset="2"/>
              <a:buChar char="§"/>
            </a:pPr>
            <a:r>
              <a:rPr lang="uk-UA" sz="2000" dirty="0">
                <a:solidFill>
                  <a:schemeClr val="bg1"/>
                </a:solidFill>
                <a:latin typeface="Times New Roman" panose="02020603050405020304" pitchFamily="18" charset="0"/>
                <a:cs typeface="Times New Roman" panose="02020603050405020304" pitchFamily="18" charset="0"/>
              </a:rPr>
              <a:t>Знай, що всі наркозалежні шкодують про те, що почали вживати наркотики. Вони на своєму гіркому досвіді переконалися, що самотужки позбутися цієї залежності вкрай важко.</a:t>
            </a:r>
          </a:p>
          <a:p>
            <a:pPr>
              <a:buFont typeface="Wingdings" panose="05000000000000000000" pitchFamily="2" charset="2"/>
              <a:buChar char="§"/>
            </a:pPr>
            <a:r>
              <a:rPr lang="uk-UA" sz="2000" dirty="0">
                <a:solidFill>
                  <a:schemeClr val="bg1"/>
                </a:solidFill>
                <a:latin typeface="Times New Roman" panose="02020603050405020304" pitchFamily="18" charset="0"/>
                <a:cs typeface="Times New Roman" panose="02020603050405020304" pitchFamily="18" charset="0"/>
              </a:rPr>
              <a:t>Якщо Ти бажаєш гострих </a:t>
            </a:r>
            <a:r>
              <a:rPr lang="uk-UA" sz="2000" dirty="0" err="1">
                <a:solidFill>
                  <a:schemeClr val="bg1"/>
                </a:solidFill>
                <a:latin typeface="Times New Roman" panose="02020603050405020304" pitchFamily="18" charset="0"/>
                <a:cs typeface="Times New Roman" panose="02020603050405020304" pitchFamily="18" charset="0"/>
              </a:rPr>
              <a:t>відчуттів</a:t>
            </a:r>
            <a:r>
              <a:rPr lang="uk-UA" sz="2000" dirty="0">
                <a:solidFill>
                  <a:schemeClr val="bg1"/>
                </a:solidFill>
                <a:latin typeface="Times New Roman" panose="02020603050405020304" pitchFamily="18" charset="0"/>
                <a:cs typeface="Times New Roman" panose="02020603050405020304" pitchFamily="18" charset="0"/>
              </a:rPr>
              <a:t> – їх багато довкола, варто лише озирнутися. І для цього зовсім не обов’язково руйнувати своє здоров’я наркотиками і ставати наркозалежним.</a:t>
            </a:r>
          </a:p>
          <a:p>
            <a:pPr>
              <a:buFont typeface="Wingdings" panose="05000000000000000000" pitchFamily="2" charset="2"/>
              <a:buChar char="§"/>
            </a:pPr>
            <a:r>
              <a:rPr lang="uk-UA" sz="2000" dirty="0">
                <a:solidFill>
                  <a:schemeClr val="bg1"/>
                </a:solidFill>
                <a:latin typeface="Times New Roman" panose="02020603050405020304" pitchFamily="18" charset="0"/>
                <a:cs typeface="Times New Roman" panose="02020603050405020304" pitchFamily="18" charset="0"/>
              </a:rPr>
              <a:t>Скажи «НІ !!!» ділкам тютюнового, алкогольного, наркотичного бізнесу! Приєднуйся до молодих, енергійних, здорових, веселих і успішних!</a:t>
            </a:r>
          </a:p>
          <a:p>
            <a:pPr>
              <a:buFont typeface="Wingdings" panose="05000000000000000000" pitchFamily="2" charset="2"/>
              <a:buChar char="§"/>
            </a:pPr>
            <a:endParaRPr lang="uk-UA"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06153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Цитаты">
  <a:themeElements>
    <a:clrScheme name="Серая">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Цитаты">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Цитаты">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TM10001105[[fn=Урожай]]</Template>
  <TotalTime>85</TotalTime>
  <Words>600</Words>
  <Application>Microsoft Office PowerPoint</Application>
  <PresentationFormat>Экран (4:3)</PresentationFormat>
  <Paragraphs>32</Paragraphs>
  <Slides>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vt:i4>
      </vt:variant>
    </vt:vector>
  </HeadingPairs>
  <TitlesOfParts>
    <vt:vector size="13" baseType="lpstr">
      <vt:lpstr>Century Gothic</vt:lpstr>
      <vt:lpstr>Times New Roman</vt:lpstr>
      <vt:lpstr>Trebuchet MS</vt:lpstr>
      <vt:lpstr>Wingdings</vt:lpstr>
      <vt:lpstr>Wingdings 2</vt:lpstr>
      <vt:lpstr>Цитаты</vt:lpstr>
      <vt:lpstr>Презентация PowerPoint</vt:lpstr>
      <vt:lpstr>Наркома́нія (від грецьких слів narke — заціпеніння, сон, і mania — божевілля, пристрасть, потяг) — група хвороб, що виникає внаслідок систематичного вживання речовин, у зростальній кількості, які включені до затвердженого на офіційному рівні списку наркотиків (такий поділ зумовлений передовсім правовими, а не медичними чинниками, — адже з клінічних позицій, наркоманії та токсикоманії патогенетично досить схожі). Проявами наркоманії є психічна і фізична залежність від цих речовин, а також розвиток абстиненції внаслідок припинення їх вживання.</vt:lpstr>
      <vt:lpstr>Історія виникнення наркотиків</vt:lpstr>
      <vt:lpstr>Презентация PowerPoint</vt:lpstr>
      <vt:lpstr>Презентация PowerPoint</vt:lpstr>
      <vt:lpstr>Негативні наслідки вживання наркотиків</vt:lpstr>
      <vt:lpstr>Поради для Тебе!</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Лора</dc:creator>
  <cp:lastModifiedBy>Борис</cp:lastModifiedBy>
  <cp:revision>13</cp:revision>
  <cp:lastPrinted>2020-11-20T12:52:14Z</cp:lastPrinted>
  <dcterms:created xsi:type="dcterms:W3CDTF">2020-11-19T13:11:35Z</dcterms:created>
  <dcterms:modified xsi:type="dcterms:W3CDTF">2024-03-29T11:15:47Z</dcterms:modified>
</cp:coreProperties>
</file>