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12.11.2024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3000">
    <p:dissolve/>
    <p:sndAc>
      <p:stSnd>
        <p:snd r:embed="rId1" name="chimes.wav" builtIn="1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3000">
    <p:dissolve/>
    <p:sndAc>
      <p:stSnd>
        <p:snd r:embed="rId1" name="chimes.wav" builtIn="1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3000">
    <p:dissolve/>
    <p:sndAc>
      <p:stSnd>
        <p:snd r:embed="rId1" name="chimes.wav" builtIn="1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3000">
    <p:dissolve/>
    <p:sndAc>
      <p:stSnd>
        <p:snd r:embed="rId1" name="chimes.wav" builtIn="1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3000">
    <p:dissolve/>
    <p:sndAc>
      <p:stSnd>
        <p:snd r:embed="rId1" name="chimes.wav" builtIn="1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3000">
    <p:dissolve/>
    <p:sndAc>
      <p:stSnd>
        <p:snd r:embed="rId1" name="chimes.wav" builtIn="1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3000">
    <p:dissolve/>
    <p:sndAc>
      <p:stSnd>
        <p:snd r:embed="rId1" name="chimes.wav" builtIn="1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3000">
    <p:dissolve/>
    <p:sndAc>
      <p:stSnd>
        <p:snd r:embed="rId1" name="chimes.wav" builtIn="1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3000">
    <p:dissolve/>
    <p:sndAc>
      <p:stSnd>
        <p:snd r:embed="rId1" name="chimes.wav" builtIn="1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3000">
    <p:dissolve/>
    <p:sndAc>
      <p:stSnd>
        <p:snd r:embed="rId1" name="chimes.wav" builtIn="1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3000">
    <p:dissolve/>
    <p:sndAc>
      <p:stSnd>
        <p:snd r:embed="rId1" name="chimes.wav" builtIn="1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 advTm="3000">
    <p:dissolve/>
    <p:sndAc>
      <p:stSnd>
        <p:snd r:embed="rId13" name="chimes.wav" builtIn="1"/>
      </p:stSnd>
    </p:sndAc>
  </p:transition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jpe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66868" y="428604"/>
            <a:ext cx="5105400" cy="3929090"/>
          </a:xfrm>
        </p:spPr>
        <p:txBody>
          <a:bodyPr/>
          <a:lstStyle/>
          <a:p>
            <a:pPr algn="ctr"/>
            <a:r>
              <a:rPr lang="uk-UA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Підсумки</a:t>
            </a:r>
            <a:br>
              <a:rPr lang="uk-UA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тижня педагогічних працівників харчового виробництва, галузевого машинобудування </a:t>
            </a:r>
            <a:br>
              <a:rPr lang="uk-UA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uk-UA" sz="20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готельно-</a:t>
            </a:r>
            <a:r>
              <a:rPr lang="uk-UA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ресторанної</a:t>
            </a:r>
            <a:br>
              <a:rPr lang="uk-UA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справи</a:t>
            </a:r>
            <a:r>
              <a:rPr lang="uk-UA" sz="2400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pic>
        <p:nvPicPr>
          <p:cNvPr id="4" name="Рисунок 3" descr="C:\Users\Wildjer\Desktop\0-02-05-20c32260e06d68d0ce955f09f576eff7540aa2abbf3bf549913607e84b852dac_ed36a4447c795273.jpg"/>
          <p:cNvPicPr/>
          <p:nvPr/>
        </p:nvPicPr>
        <p:blipFill rotWithShape="1"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23793" t="38454" r="23779" b="38745"/>
          <a:stretch/>
        </p:blipFill>
        <p:spPr bwMode="auto">
          <a:xfrm>
            <a:off x="142844" y="285728"/>
            <a:ext cx="2336214" cy="2032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6" name="Рисунок 5" descr="Стенд Книга с пером"/>
          <p:cNvPicPr/>
          <p:nvPr/>
        </p:nvPicPr>
        <p:blipFill>
          <a:blip r:embed="rId4"/>
          <a:srcRect b="11806"/>
          <a:stretch>
            <a:fillRect/>
          </a:stretch>
        </p:blipFill>
        <p:spPr bwMode="auto">
          <a:xfrm>
            <a:off x="4357686" y="3357562"/>
            <a:ext cx="364333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465754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НАГОРОДЖЕННЯ</a:t>
            </a:r>
            <a:endParaRPr lang="ru-RU" sz="24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928670"/>
            <a:ext cx="171451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928670"/>
            <a:ext cx="185738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1000108"/>
            <a:ext cx="171451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000504"/>
            <a:ext cx="164307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1071546"/>
            <a:ext cx="1571635" cy="271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86644" y="1142984"/>
            <a:ext cx="150019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71670" y="3857628"/>
            <a:ext cx="164307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57620" y="3857628"/>
            <a:ext cx="157163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00694" y="3857628"/>
            <a:ext cx="164307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86644" y="3857628"/>
            <a:ext cx="164307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dissolve/>
    <p:sndAc>
      <p:stSnd>
        <p:snd r:embed="rId2" name="chimes.wav" builtIn="1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0" y="2357430"/>
            <a:ext cx="3429000" cy="2057400"/>
          </a:xfrm>
        </p:spPr>
        <p:txBody>
          <a:bodyPr>
            <a:normAutofit/>
          </a:bodyPr>
          <a:lstStyle/>
          <a:p>
            <a:pPr algn="ctr"/>
            <a:r>
              <a:rPr lang="uk-UA" sz="2400" i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ДЯКУЄМО ЗА ПЕРЕГЛЯД!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5" name="Рисунок 4"/>
          <p:cNvSpPr>
            <a:spLocks noGrp="1"/>
          </p:cNvSpPr>
          <p:nvPr>
            <p:ph type="pic" idx="1"/>
          </p:nvPr>
        </p:nvSpPr>
        <p:spPr/>
      </p:sp>
      <p:pic>
        <p:nvPicPr>
          <p:cNvPr id="3" name="Рисунок 2" descr="C:\Users\Wildjer\Desktop\0-02-05-20c32260e06d68d0ce955f09f576eff7540aa2abbf3bf549913607e84b852dac_ed36a4447c795273.jpg"/>
          <p:cNvPicPr/>
          <p:nvPr/>
        </p:nvPicPr>
        <p:blipFill rotWithShape="1"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23793" t="38454" r="23779" b="38745"/>
          <a:stretch/>
        </p:blipFill>
        <p:spPr bwMode="auto">
          <a:xfrm>
            <a:off x="785786" y="1142984"/>
            <a:ext cx="3929090" cy="40005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</p:cSld>
  <p:clrMapOvr>
    <a:masterClrMapping/>
  </p:clrMapOvr>
  <p:transition spd="med" advTm="3000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64" y="500042"/>
            <a:ext cx="4741718" cy="157163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Екскурсія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здобувачів освіти в кафе “	у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олени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”</a:t>
            </a:r>
            <a:br>
              <a:rPr lang="uk-UA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майстер-клас від роботодавця</a:t>
            </a:r>
            <a:br>
              <a:rPr lang="uk-UA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“приготування</a:t>
            </a:r>
            <a:r>
              <a:rPr lang="uk-UA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піци”</a:t>
            </a:r>
            <a:r>
              <a:rPr lang="uk-UA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 Матюк </a:t>
            </a:r>
            <a:r>
              <a:rPr lang="uk-UA" sz="14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наталія</a:t>
            </a:r>
            <a:r>
              <a:rPr lang="uk-UA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4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хомич</a:t>
            </a:r>
            <a:r>
              <a:rPr lang="uk-UA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тамара</a:t>
            </a:r>
            <a:r>
              <a:rPr lang="uk-UA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uk-UA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Wildjer\Desktop\0-02-05-20c32260e06d68d0ce955f09f576eff7540aa2abbf3bf549913607e84b852dac_ed36a4447c795273.jpg"/>
          <p:cNvPicPr/>
          <p:nvPr/>
        </p:nvPicPr>
        <p:blipFill rotWithShape="1"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23793" t="38454" r="23779" b="38745"/>
          <a:stretch/>
        </p:blipFill>
        <p:spPr bwMode="auto">
          <a:xfrm>
            <a:off x="428596" y="285728"/>
            <a:ext cx="2336214" cy="2032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43182"/>
            <a:ext cx="342902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2071678"/>
            <a:ext cx="228601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2928934"/>
            <a:ext cx="2627331" cy="3503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Wildjer\Desktop\0-02-05-20c32260e06d68d0ce955f09f576eff7540aa2abbf3bf549913607e84b852dac_ed36a4447c795273.jpg"/>
          <p:cNvPicPr/>
          <p:nvPr/>
        </p:nvPicPr>
        <p:blipFill rotWithShape="1"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23793" t="38454" r="23779" b="38745"/>
          <a:stretch/>
        </p:blipFill>
        <p:spPr bwMode="auto">
          <a:xfrm>
            <a:off x="428596" y="285728"/>
            <a:ext cx="2336214" cy="2032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488" y="428604"/>
            <a:ext cx="4841760" cy="142876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Кулінарні посиденьки</a:t>
            </a:r>
            <a:br>
              <a:rPr lang="uk-UA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“Українські</a:t>
            </a:r>
            <a:r>
              <a:rPr lang="uk-UA" sz="20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страви”</a:t>
            </a:r>
            <a:r>
              <a:rPr lang="uk-UA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(Муха </a:t>
            </a:r>
            <a:r>
              <a:rPr lang="uk-UA" sz="14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наталія</a:t>
            </a:r>
            <a:r>
              <a:rPr lang="uk-UA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пігулко </a:t>
            </a:r>
            <a:r>
              <a:rPr lang="uk-UA" sz="14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жанна</a:t>
            </a:r>
            <a:r>
              <a:rPr lang="uk-UA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571744"/>
            <a:ext cx="3786214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2357430"/>
            <a:ext cx="4154917" cy="4154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0" y="500042"/>
            <a:ext cx="4556008" cy="164307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1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Круглий стіл</a:t>
            </a:r>
            <a:br>
              <a:rPr lang="uk-UA" sz="1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“ЕКОПУТІВНИК: ВІДКРИЙ СВІТ ОРГАНІЧНОЇ ЇЖІ ” </a:t>
            </a:r>
            <a:r>
              <a:rPr lang="uk-UA" sz="1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(КРАВЧЕНКО ТЕТЯНА</a:t>
            </a:r>
            <a:br>
              <a:rPr lang="uk-UA" sz="1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ЧЕРНЮК АНАСТАСІЯ</a:t>
            </a:r>
            <a:r>
              <a:rPr lang="uk-UA" sz="1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Wildjer\Desktop\0-02-05-20c32260e06d68d0ce955f09f576eff7540aa2abbf3bf549913607e84b852dac_ed36a4447c795273.jpg"/>
          <p:cNvPicPr/>
          <p:nvPr/>
        </p:nvPicPr>
        <p:blipFill rotWithShape="1"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23793" t="38454" r="23779" b="38745"/>
          <a:stretch/>
        </p:blipFill>
        <p:spPr bwMode="auto">
          <a:xfrm>
            <a:off x="285720" y="285728"/>
            <a:ext cx="2336214" cy="2032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4" name="Рисунок 3" descr="https://ltklntu.org.ua/wp-content/uploads/2024/11/465223276_1184310013570924_3860898495819365899_n-1024x102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2357430"/>
            <a:ext cx="3643338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ltklntu.org.ua/wp-content/uploads/2024/11/464788769_1184310196904239_7517512309717419499_n-1024x1024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2" y="2643182"/>
            <a:ext cx="392909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174" y="357166"/>
            <a:ext cx="5027470" cy="214314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1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ВІДКРИТЕ ПРАКТИЧНЕ ЗАВДАННЯ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 ДИСЦИПЛІНИ “ ОРГАНІЗАЦІЯ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РЕСТОРАННОГО ГОСПОДАРСТВА” НА ТЕМУ: </a:t>
            </a:r>
            <a:r>
              <a:rPr lang="uk-UA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“КЕЛИХИ: КУЛЬТУРА ВИКОРИСТАННЯ ТА ЕТИКЕТУ” У ЗАКЛАДАХ РЕСТОРАННОГО ГОСПОДАРСТВА “</a:t>
            </a:r>
            <a:r>
              <a:rPr lang="en-US" sz="1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Jou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house</a:t>
            </a:r>
            <a:r>
              <a:rPr lang="uk-UA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1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1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кухар </a:t>
            </a:r>
            <a:r>
              <a:rPr lang="uk-UA" sz="1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ростислав</a:t>
            </a:r>
            <a:r>
              <a:rPr lang="uk-UA" sz="1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uk-UA" sz="1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Wildjer\Desktop\0-02-05-20c32260e06d68d0ce955f09f576eff7540aa2abbf3bf549913607e84b852dac_ed36a4447c795273.jpg"/>
          <p:cNvPicPr/>
          <p:nvPr/>
        </p:nvPicPr>
        <p:blipFill rotWithShape="1"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23793" t="38454" r="23779" b="38745"/>
          <a:stretch/>
        </p:blipFill>
        <p:spPr bwMode="auto">
          <a:xfrm>
            <a:off x="285720" y="285728"/>
            <a:ext cx="2336214" cy="2032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4" name="Рисунок 3" descr="https://ltklntu.org.ua/wp-content/uploads/2024/11/465581231_1184389166896342_3830276206519049681_n-718x1024.jpg"/>
          <p:cNvPicPr/>
          <p:nvPr/>
        </p:nvPicPr>
        <p:blipFill>
          <a:blip r:embed="rId4"/>
          <a:srcRect b="22109"/>
          <a:stretch>
            <a:fillRect/>
          </a:stretch>
        </p:blipFill>
        <p:spPr bwMode="auto">
          <a:xfrm>
            <a:off x="214283" y="2428868"/>
            <a:ext cx="307183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ltklntu.org.ua/wp-content/uploads/2024/11/465153650_1184389293562996_3615012060940402572_n-576x1024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8992" y="2857496"/>
            <a:ext cx="214314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ltklntu.org.ua/wp-content/uploads/2024/11/465271207_1184389190229673_6140430342131565873_n-576x1024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43570" y="2428868"/>
            <a:ext cx="250033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Wildjer\Desktop\0-02-05-20c32260e06d68d0ce955f09f576eff7540aa2abbf3bf549913607e84b852dac_ed36a4447c795273.jpg"/>
          <p:cNvPicPr/>
          <p:nvPr/>
        </p:nvPicPr>
        <p:blipFill rotWithShape="1"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23793" t="38454" r="23779" b="38745"/>
          <a:stretch/>
        </p:blipFill>
        <p:spPr bwMode="auto">
          <a:xfrm>
            <a:off x="285720" y="214290"/>
            <a:ext cx="2336214" cy="2032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14678" y="571480"/>
            <a:ext cx="4429156" cy="150019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1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відкритий урок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з виробничого навчання</a:t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“ приготування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бездріжджових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видів тіста: </a:t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печиво </a:t>
            </a:r>
            <a:r>
              <a:rPr lang="uk-UA" sz="1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“Пісочне</a:t>
            </a:r>
            <a:r>
              <a:rPr lang="uk-UA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кільце”</a:t>
            </a:r>
            <a:r>
              <a:rPr lang="uk-UA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1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черевко</a:t>
            </a:r>
            <a:r>
              <a:rPr lang="uk-UA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інна</a:t>
            </a:r>
            <a:r>
              <a:rPr lang="uk-UA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4"/>
          <a:srcRect t="32776" b="32663"/>
          <a:stretch>
            <a:fillRect/>
          </a:stretch>
        </p:blipFill>
        <p:spPr bwMode="auto">
          <a:xfrm>
            <a:off x="142844" y="2357430"/>
            <a:ext cx="2500330" cy="213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5"/>
          <a:srcRect t="19314" b="21086"/>
          <a:stretch>
            <a:fillRect/>
          </a:stretch>
        </p:blipFill>
        <p:spPr bwMode="auto">
          <a:xfrm>
            <a:off x="2500298" y="2071678"/>
            <a:ext cx="257176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6" cstate="print"/>
          <a:srcRect t="19398" b="19985"/>
          <a:stretch>
            <a:fillRect/>
          </a:stretch>
        </p:blipFill>
        <p:spPr bwMode="auto">
          <a:xfrm>
            <a:off x="5143504" y="2071678"/>
            <a:ext cx="235745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7" cstate="print"/>
          <a:srcRect t="19286" b="19682"/>
          <a:stretch>
            <a:fillRect/>
          </a:stretch>
        </p:blipFill>
        <p:spPr bwMode="auto">
          <a:xfrm>
            <a:off x="142844" y="4214794"/>
            <a:ext cx="2143140" cy="2500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8" cstate="print"/>
          <a:srcRect t="28428" b="28481"/>
          <a:stretch>
            <a:fillRect/>
          </a:stretch>
        </p:blipFill>
        <p:spPr bwMode="auto">
          <a:xfrm>
            <a:off x="5857884" y="4786322"/>
            <a:ext cx="228601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9"/>
          <a:srcRect t="42109" r="42857" b="36040"/>
          <a:stretch>
            <a:fillRect/>
          </a:stretch>
        </p:blipFill>
        <p:spPr bwMode="auto">
          <a:xfrm>
            <a:off x="2285984" y="5214950"/>
            <a:ext cx="2071702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10" cstate="print"/>
          <a:srcRect t="19482" b="24001"/>
          <a:stretch>
            <a:fillRect/>
          </a:stretch>
        </p:blipFill>
        <p:spPr bwMode="auto">
          <a:xfrm>
            <a:off x="4429124" y="5000636"/>
            <a:ext cx="1357322" cy="1667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64" y="214290"/>
            <a:ext cx="4698884" cy="1643074"/>
          </a:xfrm>
        </p:spPr>
        <p:txBody>
          <a:bodyPr>
            <a:noAutofit/>
          </a:bodyPr>
          <a:lstStyle/>
          <a:p>
            <a:pPr algn="ctr"/>
            <a:r>
              <a:rPr lang="uk-UA" sz="1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відкритий урок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з виробничого навчання</a:t>
            </a:r>
            <a:br>
              <a:rPr lang="uk-UA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“ приготування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бездріжджових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видів тіста: </a:t>
            </a:r>
            <a:br>
              <a:rPr lang="uk-UA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печиво </a:t>
            </a:r>
            <a:r>
              <a:rPr lang="uk-UA" sz="1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“сочники</a:t>
            </a:r>
            <a:r>
              <a:rPr lang="uk-UA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uk-UA" sz="1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сиром”</a:t>
            </a:r>
            <a:r>
              <a:rPr lang="uk-UA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1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левковець</a:t>
            </a:r>
            <a:r>
              <a:rPr lang="uk-UA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світлана</a:t>
            </a:r>
            <a:r>
              <a:rPr lang="uk-UA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Wildjer\Desktop\0-02-05-20c32260e06d68d0ce955f09f576eff7540aa2abbf3bf549913607e84b852dac_ed36a4447c795273.jpg"/>
          <p:cNvPicPr/>
          <p:nvPr/>
        </p:nvPicPr>
        <p:blipFill rotWithShape="1"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23793" t="38454" r="23779" b="38745"/>
          <a:stretch/>
        </p:blipFill>
        <p:spPr bwMode="auto">
          <a:xfrm>
            <a:off x="285720" y="285728"/>
            <a:ext cx="2336214" cy="2032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4"/>
          <a:srcRect t="33194" b="32998"/>
          <a:stretch>
            <a:fillRect/>
          </a:stretch>
        </p:blipFill>
        <p:spPr bwMode="auto">
          <a:xfrm>
            <a:off x="214282" y="2357430"/>
            <a:ext cx="2857520" cy="248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5"/>
          <a:srcRect l="8379" t="24415" r="8060" b="24415"/>
          <a:stretch>
            <a:fillRect/>
          </a:stretch>
        </p:blipFill>
        <p:spPr bwMode="auto">
          <a:xfrm>
            <a:off x="3143240" y="2000240"/>
            <a:ext cx="2257263" cy="312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6"/>
          <a:srcRect l="8706" t="24286" r="8003" b="24571"/>
          <a:stretch>
            <a:fillRect/>
          </a:stretch>
        </p:blipFill>
        <p:spPr bwMode="auto">
          <a:xfrm>
            <a:off x="5500694" y="1928802"/>
            <a:ext cx="207170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7" cstate="print"/>
          <a:srcRect l="8468" t="23373" r="7041" b="24556"/>
          <a:stretch>
            <a:fillRect/>
          </a:stretch>
        </p:blipFill>
        <p:spPr bwMode="auto">
          <a:xfrm>
            <a:off x="285720" y="4572008"/>
            <a:ext cx="157163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8" cstate="print"/>
          <a:srcRect l="11110" t="24081" r="8687" b="24382"/>
          <a:stretch>
            <a:fillRect/>
          </a:stretch>
        </p:blipFill>
        <p:spPr bwMode="auto">
          <a:xfrm>
            <a:off x="2071670" y="4643446"/>
            <a:ext cx="1439736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9" cstate="print"/>
          <a:srcRect l="8875" t="24453" r="8477" b="23840"/>
          <a:stretch>
            <a:fillRect/>
          </a:stretch>
        </p:blipFill>
        <p:spPr bwMode="auto">
          <a:xfrm>
            <a:off x="3786182" y="4643446"/>
            <a:ext cx="2226833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10"/>
          <a:srcRect l="8106" t="35050" r="8314" b="24177"/>
          <a:stretch>
            <a:fillRect/>
          </a:stretch>
        </p:blipFill>
        <p:spPr bwMode="auto">
          <a:xfrm>
            <a:off x="6143636" y="4572008"/>
            <a:ext cx="1842695" cy="208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357166"/>
            <a:ext cx="4341694" cy="171451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Майстер </a:t>
            </a:r>
            <a:r>
              <a:rPr lang="uk-UA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–клас</a:t>
            </a:r>
            <a:r>
              <a:rPr lang="uk-UA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“правила</a:t>
            </a:r>
            <a:r>
              <a:rPr lang="uk-UA" sz="16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сервіровки столу. Попередня сервіровка святкового </a:t>
            </a:r>
            <a:r>
              <a:rPr lang="uk-UA" sz="1600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столу”</a:t>
            </a:r>
            <a:r>
              <a:rPr lang="uk-UA" sz="16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16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у закладах ресторанного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господаоства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“Мрія”</a:t>
            </a:r>
            <a:r>
              <a:rPr lang="uk-UA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(КОРХ АЛЬОНА</a:t>
            </a:r>
            <a:br>
              <a:rPr lang="uk-UA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ШУКАЛОВИЧ КАТЕРИНА) </a:t>
            </a:r>
            <a:endParaRPr lang="ru-RU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Wildjer\Desktop\0-02-05-20c32260e06d68d0ce955f09f576eff7540aa2abbf3bf549913607e84b852dac_ed36a4447c795273.jpg"/>
          <p:cNvPicPr/>
          <p:nvPr/>
        </p:nvPicPr>
        <p:blipFill rotWithShape="1"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23793" t="38454" r="23779" b="38745"/>
          <a:stretch/>
        </p:blipFill>
        <p:spPr bwMode="auto">
          <a:xfrm>
            <a:off x="285720" y="285728"/>
            <a:ext cx="2336214" cy="2032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4"/>
          <a:srcRect t="29413" r="12660" b="45705"/>
          <a:stretch>
            <a:fillRect/>
          </a:stretch>
        </p:blipFill>
        <p:spPr bwMode="auto">
          <a:xfrm>
            <a:off x="142844" y="3000372"/>
            <a:ext cx="371477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/>
          <a:srcRect t="29039" r="12918" b="45194"/>
          <a:stretch>
            <a:fillRect/>
          </a:stretch>
        </p:blipFill>
        <p:spPr bwMode="auto">
          <a:xfrm>
            <a:off x="3857620" y="2285992"/>
            <a:ext cx="350046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6"/>
          <a:srcRect t="29265" r="13023" b="45622"/>
          <a:stretch>
            <a:fillRect/>
          </a:stretch>
        </p:blipFill>
        <p:spPr bwMode="auto">
          <a:xfrm>
            <a:off x="3857620" y="4214818"/>
            <a:ext cx="392909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16" y="428604"/>
            <a:ext cx="4413132" cy="103443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ЛЕКЦІЯ НА ТЕМУ: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“РОЛЬ ІНЖЕНЕРІВ ДЛЯ СТАЛОГО РОЗВИТКУ”</a:t>
            </a:r>
            <a:br>
              <a:rPr lang="uk-UA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16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КУЦИК СЕРГІЙ</a:t>
            </a:r>
            <a:br>
              <a:rPr lang="uk-UA" sz="16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МЕЛЬНИЧУК М. Д.,К.Т.Н., ДОЦЕНТ)</a:t>
            </a:r>
            <a:endParaRPr lang="ru-RU" sz="1600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Wildjer\Desktop\0-02-05-20c32260e06d68d0ce955f09f576eff7540aa2abbf3bf549913607e84b852dac_ed36a4447c795273.jpg"/>
          <p:cNvPicPr/>
          <p:nvPr/>
        </p:nvPicPr>
        <p:blipFill rotWithShape="1"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23793" t="38454" r="23779" b="38745"/>
          <a:stretch/>
        </p:blipFill>
        <p:spPr bwMode="auto">
          <a:xfrm>
            <a:off x="285720" y="285728"/>
            <a:ext cx="2336214" cy="2032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6" name="Рисунок 5" descr="https://ltklntu.org.ua/wp-content/uploads/2024/11/465799417_1186668130001779_4619497747884621368_n-1024x768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857496"/>
            <a:ext cx="428628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ltklntu.org.ua/wp-content/uploads/2024/11/465938533_1186668096668449_4618097341626138531_n-1024x768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58" y="1714488"/>
            <a:ext cx="357190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ltklntu.org.ua/wp-content/uploads/2024/11/465124707_1186668053335120_857352819604982875_n-1024x768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4143380"/>
            <a:ext cx="335758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173</TotalTime>
  <Words>24</Words>
  <PresentationFormat>Экран (4:3)</PresentationFormat>
  <Paragraphs>11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Изящная</vt:lpstr>
      <vt:lpstr>         Підсумки  тижня педагогічних працівників харчового виробництва, галузевого машинобудування  та готельно- ресторанної справи  </vt:lpstr>
      <vt:lpstr>Екскурсія здобувачів освіти в кафе “ у олени ” майстер-клас від роботодавця  “приготування піци” ( Матюк наталія хомич тамара) </vt:lpstr>
      <vt:lpstr>Кулінарні посиденьки   “Українські страви” (Муха наталія пігулко жанна) </vt:lpstr>
      <vt:lpstr>Круглий стіл  “ЕКОПУТІВНИК: ВІДКРИЙ СВІТ ОРГАНІЧНОЇ ЇЖІ ”  (КРАВЧЕНКО ТЕТЯНА ЧЕРНЮК АНАСТАСІЯ </vt:lpstr>
      <vt:lpstr>ВІДКРИТЕ ПРАКТИЧНЕ ЗАВДАННЯ З ДИСЦИПЛІНИ “ ОРГАНІЗАЦІЯ РЕСТОРАННОГО ГОСПОДАРСТВА” НА ТЕМУ: “КЕЛИХИ: КУЛЬТУРА ВИКОРИСТАННЯ ТА ЕТИКЕТУ” У ЗАКЛАДАХ РЕСТОРАННОГО ГОСПОДАРСТВА “Jou house” (кухар ростислав) </vt:lpstr>
      <vt:lpstr>відкритий урок  з виробничого навчання  “ приготування бездріжджових видів тіста:  печиво “Пісочне кільце” (черевко інна)</vt:lpstr>
      <vt:lpstr>відкритий урок  з виробничого навчання  “ приготування бездріжджових видів тіста:  печиво “сочники з сиром” (левковець світлана)</vt:lpstr>
      <vt:lpstr>Майстер –клас  “правила сервіровки столу. Попередня сервіровка святкового столу”  у закладах ресторанного господаоства “Мрія”  (КОРХ АЛЬОНА                    ШУКАЛОВИЧ КАТЕРИНА) </vt:lpstr>
      <vt:lpstr>ЛЕКЦІЯ НА ТЕМУ: “РОЛЬ ІНЖЕНЕРІВ ДЛЯ СТАЛОГО РОЗВИТКУ” (КУЦИК СЕРГІЙ МЕЛЬНИЧУК М. Д.,К.Т.Н., ДОЦЕНТ)</vt:lpstr>
      <vt:lpstr>НАГОРОДЖЕННЯ</vt:lpstr>
      <vt:lpstr>ДЯКУЄМО ЗА ПЕРЕГЛЯД!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Підсумки тижня педагогічних працівників харчового виробництва, галузевого машинобудування  та готельно- ресторанної справи  </dc:title>
  <dc:creator>Admin</dc:creator>
  <cp:lastModifiedBy>Admin</cp:lastModifiedBy>
  <cp:revision>37</cp:revision>
  <dcterms:created xsi:type="dcterms:W3CDTF">2024-11-11T13:07:24Z</dcterms:created>
  <dcterms:modified xsi:type="dcterms:W3CDTF">2024-11-12T11:47:54Z</dcterms:modified>
</cp:coreProperties>
</file>