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6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yakrobitiremont.pp.ua/yak-borotisya-z-cvillyu-v-kvartiri/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yakrobitiremont.pp.ua/yak-vibrati-montazhnu-pinu-dlya-remontnix-robit/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42852"/>
            <a:ext cx="7772400" cy="1470025"/>
          </a:xfrm>
        </p:spPr>
        <p:txBody>
          <a:bodyPr/>
          <a:lstStyle/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Утеплення стін за допомогою мінеральної вати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Технологія утеплення стін мінеральною ватою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643062"/>
            <a:ext cx="7358114" cy="4714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якісне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утеплення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стін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42984"/>
            <a:ext cx="4038600" cy="4983179"/>
          </a:xfrm>
        </p:spPr>
        <p:txBody>
          <a:bodyPr>
            <a:normAutofit fontScale="85000" lnSpcReduction="20000"/>
          </a:bodyPr>
          <a:lstStyle/>
          <a:p>
            <a:pPr lvl="0"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першу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комфорт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опаленні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теплоізоляції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призвести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грибків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появи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2" tooltip="Як боротися з цвіллю в квартирі"/>
              </a:rPr>
              <a:t>чорної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tooltip="Як боротися з цвіллю в квартирі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2" tooltip="Як боротися з цвіллю в квартирі"/>
              </a:rPr>
              <a:t>цвілі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сказати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позбутися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утепленні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однакова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температура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повітря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всередині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виникнути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конденсату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вогкості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fontAlgn="base"/>
            <a:endParaRPr lang="ru-RU" dirty="0" smtClean="0"/>
          </a:p>
          <a:p>
            <a:endParaRPr lang="ru-RU" dirty="0"/>
          </a:p>
        </p:txBody>
      </p:sp>
      <p:pic>
        <p:nvPicPr>
          <p:cNvPr id="5" name="Содержимое 4" descr="Технологія утеплення стін мінеральною ватою"/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1571612"/>
            <a:ext cx="4572032" cy="3500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143000"/>
          </a:xfrm>
        </p:spPr>
        <p:txBody>
          <a:bodyPr>
            <a:normAutofit fontScale="90000"/>
          </a:bodyPr>
          <a:lstStyle/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матеріалу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утеплення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стін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Технологія утеплення стін мінеральною ватою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348706"/>
            <a:ext cx="403860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5" descr="Технологія утеплення стін мінеральною ватою"/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2316397"/>
            <a:ext cx="4038600" cy="3093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недоліки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мінеральної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вати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lvl="0" algn="just"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Вона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температурних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стрибків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застосовують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об’єктах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де температура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поверхні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становити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-200С до +600С, а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1000C</a:t>
            </a:r>
          </a:p>
          <a:p>
            <a:pPr lvl="0" algn="just"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володіє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біологічною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хімічною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стійкістю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інертним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контактують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металеві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 вони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піддаються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корозії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теплоізоляційний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виріб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легко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обробці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ріжеться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ножем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пиляється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ножівкою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полегшує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настановні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опоряджувальний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низькою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паропроникністю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 весь конденсат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зосередиться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шарах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намоканні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теплоізолюючі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властивості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помітно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тут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втрата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геометричних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форм. Тому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влаштуванні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теплоізоляції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фасадів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всередині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закривати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мембранною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плівкою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5" name="Содержимое 4" descr="Технологія утеплення стін мінеральною ватою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71112" y="1600200"/>
            <a:ext cx="339277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Технологія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утеплення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стін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мінеральною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ватою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algn="just" fontAlgn="base"/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етапи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утепленню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стін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мінеральною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ватою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проводиться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очистка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поверхонь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особливо,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видно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сліди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цвілі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вручну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шпателем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будівельним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пилососом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просушування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застосовується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фен,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інфрачервоні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обігрівачі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поверхні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обробляються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антисептиками;</a:t>
            </a:r>
          </a:p>
          <a:p>
            <a:pPr lvl="0" algn="just"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тріщини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ямки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закладаються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цементною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сумішшю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виїмок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3-х см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2" tooltip="Як вибрати монтажну піну для ремонтних робіт"/>
              </a:rPr>
              <a:t>застосовується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tooltip="Як вибрати монтажну піну для ремонтних робіт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2" tooltip="Як вибрати монтажну піну для ремонтних робіт"/>
              </a:rPr>
              <a:t>монтажна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tooltip="Як вибрати монтажну піну для ремонтних робіт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2" tooltip="Як вибрати монтажну піну для ремонтних робіт"/>
              </a:rPr>
              <a:t>піна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глибокі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порожнечі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наповнюються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клоччям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проводиться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обробка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антисептичними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засобами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ґрунтовками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Наносити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часовим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проміжком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висохнути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кожному шару;</a:t>
            </a:r>
          </a:p>
          <a:p>
            <a:pPr lvl="0" algn="just"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заключний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підготовчих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вирівнювання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поверхонь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щільного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примикання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конструкції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безкаркасного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утеплювача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9" name="Содержимое 4" descr="Технологія утеплення стін мінеральною ватою"/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1714488"/>
            <a:ext cx="4357718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Технологія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утеплення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стін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мінеральною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ватою</a:t>
            </a:r>
            <a:endParaRPr lang="ru-RU" dirty="0"/>
          </a:p>
        </p:txBody>
      </p:sp>
      <p:pic>
        <p:nvPicPr>
          <p:cNvPr id="7" name="Содержимое 4" descr="Технологія утеплення стін мінеральною ватою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1571612"/>
            <a:ext cx="4071966" cy="4554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Содержимое 5" descr="Технологія утеплення стін мінеральною ватою"/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571612"/>
            <a:ext cx="4214842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Технологія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утеплення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стін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мінеральною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ватою</a:t>
            </a:r>
            <a:endParaRPr lang="ru-RU" dirty="0"/>
          </a:p>
        </p:txBody>
      </p:sp>
      <p:pic>
        <p:nvPicPr>
          <p:cNvPr id="4" name="Содержимое 3" descr="Технологія утеплення стін мінеральною ватою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600200"/>
            <a:ext cx="5286412" cy="5043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Виробники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мінеральної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вати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Технологія утеплення стін мінеральною ватою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071546"/>
            <a:ext cx="7858180" cy="5357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250</Words>
  <Application>Microsoft Office PowerPoint</Application>
  <PresentationFormat>Экран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Утеплення стін за допомогою мінеральної вати</vt:lpstr>
      <vt:lpstr>Що дає якісне утеплення стін </vt:lpstr>
      <vt:lpstr>Вибір матеріалу для утеплення стін</vt:lpstr>
      <vt:lpstr>Переваги і недоліки мінеральної вати </vt:lpstr>
      <vt:lpstr>Технологія утеплення стін мінеральною ватою </vt:lpstr>
      <vt:lpstr>Технологія утеплення стін мінеральною ватою</vt:lpstr>
      <vt:lpstr>Технологія утеплення стін мінеральною ватою</vt:lpstr>
      <vt:lpstr>Виробники мінеральної вати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Утеплення стін за допомогою мінеральної вати</dc:title>
  <cp:lastModifiedBy>Admin</cp:lastModifiedBy>
  <cp:revision>6</cp:revision>
  <dcterms:modified xsi:type="dcterms:W3CDTF">2015-02-28T23:34:44Z</dcterms:modified>
</cp:coreProperties>
</file>