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7" r:id="rId10"/>
    <p:sldId id="268" r:id="rId11"/>
    <p:sldId id="269" r:id="rId12"/>
    <p:sldId id="271" r:id="rId13"/>
    <p:sldId id="272" r:id="rId14"/>
    <p:sldId id="276" r:id="rId15"/>
    <p:sldId id="279" r:id="rId16"/>
    <p:sldId id="277" r:id="rId17"/>
    <p:sldId id="280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19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43322" y="1319845"/>
            <a:ext cx="5500678" cy="15843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Викладача «Захисту України» та  фізичного </a:t>
            </a:r>
            <a:endParaRPr lang="uk-U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виховання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7620" y="3786190"/>
            <a:ext cx="4857784" cy="2286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Кух</a:t>
            </a:r>
            <a:r>
              <a:rPr lang="uk-UA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Олег Іванович</a:t>
            </a:r>
            <a:endParaRPr lang="ru-RU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716" t="26689" r="22131" b="18020"/>
          <a:stretch/>
        </p:blipFill>
        <p:spPr>
          <a:xfrm>
            <a:off x="910470" y="908720"/>
            <a:ext cx="2304256" cy="3456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4414" y="142852"/>
            <a:ext cx="6715172" cy="7143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Різновиди уроків фізичного виховання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reenshot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0"/>
            <a:ext cx="96441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reenshot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0"/>
            <a:ext cx="957269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40" y="0"/>
            <a:ext cx="9558971" cy="705077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Відритий урок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021" y="1589556"/>
            <a:ext cx="1800211" cy="2400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614" y="1660011"/>
            <a:ext cx="3055268" cy="1980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581128"/>
            <a:ext cx="3109899" cy="17493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355" y="4274882"/>
            <a:ext cx="1401101" cy="24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5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680" y="0"/>
            <a:ext cx="9559357" cy="7053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451" y="1132983"/>
            <a:ext cx="2088642" cy="1566481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2248251" y="506803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Спортивно масова робота</a:t>
            </a:r>
            <a:endParaRPr lang="uk-UA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268760"/>
            <a:ext cx="2175671" cy="16317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-1616" t="5079" r="35238" b="213"/>
          <a:stretch/>
        </p:blipFill>
        <p:spPr>
          <a:xfrm>
            <a:off x="3419872" y="4494634"/>
            <a:ext cx="1944216" cy="20805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400" y="2420888"/>
            <a:ext cx="2302901" cy="1727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4586644"/>
            <a:ext cx="2533934" cy="18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96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7" y="3237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Грамоти та подяки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659270"/>
            <a:ext cx="1584176" cy="22796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417320"/>
            <a:ext cx="1648965" cy="23864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169" y="1831213"/>
            <a:ext cx="1607976" cy="23226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524" y="4121013"/>
            <a:ext cx="1677832" cy="24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64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216" t="4549" r="551" b="19699"/>
          <a:stretch/>
        </p:blipFill>
        <p:spPr>
          <a:xfrm>
            <a:off x="3707904" y="1640420"/>
            <a:ext cx="3240360" cy="468052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195736" y="474579"/>
            <a:ext cx="547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Методична розробка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551794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222" y="0"/>
            <a:ext cx="9715568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Screenshot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creenshot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065" y="-11865"/>
            <a:ext cx="96441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99992" y="548680"/>
            <a:ext cx="4111638" cy="1484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Волинський національний університет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імені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Лесі Українки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778225"/>
            <a:ext cx="3096344" cy="8237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2010 </a:t>
            </a:r>
            <a:r>
              <a:rPr lang="uk-UA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05114">
            <a:off x="1353055" y="2402949"/>
            <a:ext cx="2041350" cy="2832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334" t="1278" r="4997"/>
          <a:stretch/>
        </p:blipFill>
        <p:spPr>
          <a:xfrm rot="5400000">
            <a:off x="4706061" y="3212065"/>
            <a:ext cx="2828222" cy="4392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6116" y="1214422"/>
            <a:ext cx="3214710" cy="4286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uk-UA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Кух</a:t>
            </a:r>
            <a:r>
              <a:rPr lang="uk-UA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Олег Іванович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7554" y="2000240"/>
            <a:ext cx="2857520" cy="4286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25.11.1986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1802" y="2786058"/>
            <a:ext cx="4000528" cy="4286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керівник </a:t>
            </a:r>
            <a:r>
              <a:rPr lang="uk-UA" b="1" dirty="0">
                <a:ln w="50800"/>
                <a:solidFill>
                  <a:schemeClr val="bg1">
                    <a:shade val="50000"/>
                  </a:schemeClr>
                </a:solidFill>
              </a:rPr>
              <a:t>фізичного виховання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29256" y="3500438"/>
            <a:ext cx="1857388" cy="6429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b="1" dirty="0">
                <a:ln w="50800"/>
                <a:solidFill>
                  <a:schemeClr val="bg1">
                    <a:shade val="50000"/>
                  </a:schemeClr>
                </a:solidFill>
              </a:rPr>
              <a:t>4</a:t>
            </a:r>
            <a:r>
              <a:rPr lang="uk-UA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uk-UA" b="1" dirty="0">
                <a:ln w="50800"/>
                <a:solidFill>
                  <a:schemeClr val="bg1">
                    <a:shade val="50000"/>
                  </a:schemeClr>
                </a:solidFill>
              </a:rPr>
              <a:t>роки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388" y="4429132"/>
            <a:ext cx="1857388" cy="5000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b="1" dirty="0">
                <a:ln w="50800"/>
                <a:solidFill>
                  <a:schemeClr val="bg1">
                    <a:shade val="50000"/>
                  </a:schemeClr>
                </a:solidFill>
              </a:rPr>
              <a:t>4</a:t>
            </a:r>
            <a:r>
              <a:rPr lang="uk-UA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років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71934" y="5214950"/>
            <a:ext cx="1857388" cy="4286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Любешів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29256" y="6143644"/>
            <a:ext cx="2786082" cy="4286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0954503944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27"/>
            <a:ext cx="1021563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727176" y="-21285"/>
            <a:ext cx="7416824" cy="16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Курси підвищення кваліфікації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50031">
            <a:off x="1143915" y="1590953"/>
            <a:ext cx="1673986" cy="2396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15322">
            <a:off x="3824264" y="1715848"/>
            <a:ext cx="1689499" cy="2397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30254">
            <a:off x="6560796" y="2469006"/>
            <a:ext cx="1672894" cy="25046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226422" y="3833211"/>
            <a:ext cx="1457932" cy="20493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12808">
            <a:off x="5874372" y="4545860"/>
            <a:ext cx="1492018" cy="213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177</TotalTime>
  <Words>48</Words>
  <Application>Microsoft Office PowerPoint</Application>
  <PresentationFormat>Екран (4:3)</PresentationFormat>
  <Paragraphs>18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2" baseType="lpstr">
      <vt:lpstr>Arial</vt:lpstr>
      <vt:lpstr>Franklin Gothic Book</vt:lpstr>
      <vt:lpstr>Wingdings 2</vt:lpstr>
      <vt:lpstr>Техническая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Відритий урок</vt:lpstr>
      <vt:lpstr>Презентація PowerPoint</vt:lpstr>
      <vt:lpstr>Грамоти та подяки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AdminPC</dc:creator>
  <cp:lastModifiedBy>Пользователь</cp:lastModifiedBy>
  <cp:revision>26</cp:revision>
  <dcterms:created xsi:type="dcterms:W3CDTF">2021-03-22T08:45:24Z</dcterms:created>
  <dcterms:modified xsi:type="dcterms:W3CDTF">2025-03-25T11:22:56Z</dcterms:modified>
</cp:coreProperties>
</file>